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6986-DE3B-4E08-BEF4-DD19D15A56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F6B3-FF92-4FB9-A8FB-42DEF359AF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75A4-1A8B-4346-8ECE-F4654D62E4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A28-5B48-408C-A4FF-C674D8F93C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70E5-D046-4CFA-A099-0FF0338DD1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CF39-4A3F-4796-92A8-A9B6FD6A6C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88FB-E9F3-4A3E-9233-F52BF38971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1BD7-655F-419B-A882-BA794A0354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EF5C-205A-4036-860C-50F82F160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DB91-C6D2-4163-8AC7-9CC9022032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D31-190D-4C8C-8F03-9A7CFEBA613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B9D5-C346-47A4-8BEC-33C53CD3C2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1460521"/>
            <a:ext cx="91440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000" dirty="0">
                <a:solidFill>
                  <a:srgbClr val="000099"/>
                </a:solidFill>
                <a:latin typeface="Arial Black" pitchFamily="34" charset="0"/>
                <a:cs typeface="Arial" charset="0"/>
              </a:rPr>
              <a:t>Quero ser como criança</a:t>
            </a:r>
          </a:p>
          <a:p>
            <a:pPr algn="ctr"/>
            <a:r>
              <a:rPr lang="pt-BR" sz="4000" dirty="0">
                <a:solidFill>
                  <a:srgbClr val="000099"/>
                </a:solidFill>
                <a:latin typeface="Arial Black" pitchFamily="34" charset="0"/>
                <a:cs typeface="Arial" charset="0"/>
              </a:rPr>
              <a:t>Te amar pelo que és</a:t>
            </a:r>
          </a:p>
          <a:p>
            <a:pPr algn="ctr"/>
            <a:r>
              <a:rPr lang="pt-BR" sz="4000" dirty="0">
                <a:solidFill>
                  <a:srgbClr val="000099"/>
                </a:solidFill>
                <a:latin typeface="Arial Black" pitchFamily="34" charset="0"/>
                <a:cs typeface="Arial" charset="0"/>
              </a:rPr>
              <a:t>Voltar a inocência e acreditar em Ti</a:t>
            </a:r>
          </a:p>
          <a:p>
            <a:pPr algn="ctr"/>
            <a:r>
              <a:rPr lang="pt-BR" sz="4000" dirty="0">
                <a:solidFill>
                  <a:srgbClr val="000099"/>
                </a:solidFill>
                <a:latin typeface="Arial Black" pitchFamily="34" charset="0"/>
                <a:cs typeface="Arial" charset="0"/>
              </a:rPr>
              <a:t>Mas as vezes sou levado pela vontade de crescer</a:t>
            </a:r>
          </a:p>
          <a:p>
            <a:pPr algn="ctr"/>
            <a:r>
              <a:rPr lang="pt-BR" sz="4000" dirty="0">
                <a:solidFill>
                  <a:srgbClr val="000099"/>
                </a:solidFill>
                <a:latin typeface="Arial Black" pitchFamily="34" charset="0"/>
                <a:cs typeface="Arial" charset="0"/>
              </a:rPr>
              <a:t>Torno me independente e deixo de simplesmente crer</a:t>
            </a: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2053" r:id="rId3" imgW="4761905" imgH="1076475" progId="">
              <p:embed/>
            </p:oleObj>
          </a:graphicData>
        </a:graphic>
      </p:graphicFrame>
      <p:grpSp>
        <p:nvGrpSpPr>
          <p:cNvPr id="6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9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2071678"/>
            <a:ext cx="91440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000" dirty="0">
                <a:solidFill>
                  <a:srgbClr val="000099"/>
                </a:solidFill>
                <a:latin typeface="Arial Black" pitchFamily="34" charset="0"/>
                <a:cs typeface="Arial" charset="0"/>
              </a:rPr>
              <a:t>Não posso viver longe do Teu amor Senhor</a:t>
            </a:r>
          </a:p>
          <a:p>
            <a:pPr algn="ctr"/>
            <a:r>
              <a:rPr lang="pt-BR" sz="4000" dirty="0">
                <a:solidFill>
                  <a:srgbClr val="000099"/>
                </a:solidFill>
                <a:latin typeface="Arial Black" pitchFamily="34" charset="0"/>
                <a:cs typeface="Arial" charset="0"/>
              </a:rPr>
              <a:t>Não posso viver longe do Teu afago Senhor</a:t>
            </a:r>
          </a:p>
          <a:p>
            <a:pPr algn="ctr"/>
            <a:r>
              <a:rPr lang="pt-BR" sz="4000" dirty="0">
                <a:solidFill>
                  <a:srgbClr val="000099"/>
                </a:solidFill>
                <a:latin typeface="Arial Black" pitchFamily="34" charset="0"/>
                <a:cs typeface="Arial" charset="0"/>
              </a:rPr>
              <a:t>Não posso viver longe do Teu abraço Senhor</a:t>
            </a: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28675" r:id="rId3" imgW="4761905" imgH="1076475" progId="">
              <p:embed/>
            </p:oleObj>
          </a:graphicData>
        </a:graphic>
      </p:graphicFrame>
      <p:grpSp>
        <p:nvGrpSpPr>
          <p:cNvPr id="6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9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2613037"/>
            <a:ext cx="91440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000" dirty="0">
                <a:solidFill>
                  <a:srgbClr val="000099"/>
                </a:solidFill>
                <a:latin typeface="Arial Black" pitchFamily="34" charset="0"/>
                <a:cs typeface="Arial" charset="0"/>
              </a:rPr>
              <a:t>Abraça-me</a:t>
            </a:r>
          </a:p>
          <a:p>
            <a:pPr algn="ctr"/>
            <a:r>
              <a:rPr lang="pt-BR" sz="4000" dirty="0">
                <a:solidFill>
                  <a:srgbClr val="000099"/>
                </a:solidFill>
                <a:latin typeface="Arial Black" pitchFamily="34" charset="0"/>
                <a:cs typeface="Arial" charset="0"/>
              </a:rPr>
              <a:t>Abraça-me</a:t>
            </a:r>
          </a:p>
          <a:p>
            <a:pPr algn="ctr"/>
            <a:r>
              <a:rPr lang="pt-BR" sz="4000" dirty="0">
                <a:solidFill>
                  <a:srgbClr val="000099"/>
                </a:solidFill>
                <a:latin typeface="Arial Black" pitchFamily="34" charset="0"/>
                <a:cs typeface="Arial" charset="0"/>
              </a:rPr>
              <a:t>Abraça-me</a:t>
            </a:r>
          </a:p>
          <a:p>
            <a:pPr algn="ctr"/>
            <a:r>
              <a:rPr lang="pt-BR" sz="4000" dirty="0">
                <a:solidFill>
                  <a:srgbClr val="000099"/>
                </a:solidFill>
                <a:latin typeface="Arial Black" pitchFamily="34" charset="0"/>
                <a:cs typeface="Arial" charset="0"/>
              </a:rPr>
              <a:t>Com Teus braços de amor</a:t>
            </a: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34819" r:id="rId3" imgW="4761905" imgH="1076475" progId="">
              <p:embed/>
            </p:oleObj>
          </a:graphicData>
        </a:graphic>
      </p:graphicFrame>
      <p:grpSp>
        <p:nvGrpSpPr>
          <p:cNvPr id="6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9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65</Words>
  <Application>Microsoft Office PowerPoint</Application>
  <PresentationFormat>Apresentação na tela (4:3)</PresentationFormat>
  <Paragraphs>12</Paragraphs>
  <Slides>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Arial Black</vt:lpstr>
      <vt:lpstr>Tema do Office</vt:lpstr>
      <vt:lpstr>Slide 1</vt:lpstr>
      <vt:lpstr>Slide 2</vt:lpstr>
      <vt:lpstr>Slide 3</vt:lpstr>
    </vt:vector>
  </TitlesOfParts>
  <Company>INFO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LAY</dc:creator>
  <cp:lastModifiedBy>user</cp:lastModifiedBy>
  <cp:revision>43</cp:revision>
  <dcterms:created xsi:type="dcterms:W3CDTF">2010-03-09T16:24:16Z</dcterms:created>
  <dcterms:modified xsi:type="dcterms:W3CDTF">2014-09-27T02:16:37Z</dcterms:modified>
</cp:coreProperties>
</file>