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17" autoAdjust="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66F3-2F28-4E8A-B0B8-F831D3E5D5E5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3C819-265D-4682-8242-0664F50015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C58E0-4730-46ED-AACA-2773D3A48F71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B1B01-0E3F-4051-834E-A4B4AE30C4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36487-C819-423E-B6E9-AF7750867745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82F39-91CE-4ED0-AC88-43846C92B6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B18D-366C-4625-8C1D-020C3925EC32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AAFD-8597-4E54-9B93-0AB3F14CE7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12475-158B-4829-BE1F-D617C12B30C8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161B-E78E-4588-8362-31D4E72745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5276-30A6-4170-948D-9CEF8118CCBB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16FA-2DC7-45CC-89B6-017F485F42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704AE-5E16-4CD7-832F-A3C849475A10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5C0AE-1509-4488-BC33-C4436EEB3D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9AF0B-B9C8-4184-AF51-7EA6794890B1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6EC9-F62C-43AD-9320-9CDF79F2ED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7814-5DAC-451F-A3FE-D9FEB3AEE4D8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8CED2-721F-459D-93EC-712FC9ACB4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ED32-79DC-46A4-A042-7593C6382679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2E61A-66AF-4155-BC2B-D9CFD988AC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0DAB1-4691-4811-804D-9EC4B82E9D4D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B571-09C4-49EA-B68E-AFB7F6CCD2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D202DC-8E60-496D-891D-CDD6BBE25C28}" type="datetimeFigureOut">
              <a:rPr lang="pt-BR"/>
              <a:pPr>
                <a:defRPr/>
              </a:pPr>
              <a:t>22/09/2013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0A0862-2B79-449C-B2D1-D8DA55E8B8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1743075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>
                <a:solidFill>
                  <a:srgbClr val="000099"/>
                </a:solidFill>
                <a:latin typeface="Arial Black" pitchFamily="34" charset="0"/>
              </a:rPr>
              <a:t>Quero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Te encontrar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Quando chegar lá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No dia glorioso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Dia do Meu Deus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00025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mundo não entenderá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Muitos vão me procurar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Eu estarei na Glória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Glória do meu Deus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307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3077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078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579688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Ele enxugará toda lágrima do meu olhar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Vida eterna e abundante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Terei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6386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57968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a Sua Glória se verá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Quando nas nuvens te encontrar</a:t>
            </a:r>
          </a:p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as nações se prostrarão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Grandes e pequenos cantarão</a:t>
            </a:r>
            <a:endParaRPr lang="pt-BR" sz="36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78605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Tu és o Senhor de toda terra e Céu</a:t>
            </a:r>
          </a:p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8434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78605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Com Poder e Glória Reinará</a:t>
            </a: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E o inimigo cairá</a:t>
            </a:r>
          </a:p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Todo olho pois verá e toda língua então confessará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9458" r:id="rId3" imgW="4761905" imgH="1076475" progId="">
              <p:embed/>
            </p:oleObj>
          </a:graphicData>
        </a:graphic>
      </p:graphicFrame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3083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4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3082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3079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080" name="Retângulo 14"/>
          <p:cNvSpPr>
            <a:spLocks noChangeArrowheads="1"/>
          </p:cNvSpPr>
          <p:nvPr/>
        </p:nvSpPr>
        <p:spPr bwMode="auto">
          <a:xfrm>
            <a:off x="0" y="2786058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dirty="0" smtClean="0">
                <a:solidFill>
                  <a:srgbClr val="000099"/>
                </a:solidFill>
                <a:latin typeface="Arial Black" pitchFamily="34" charset="0"/>
              </a:rPr>
              <a:t>Que Tu és o Senhor de toda terra e Céu</a:t>
            </a:r>
          </a:p>
          <a:p>
            <a:pPr algn="ctr"/>
            <a:endParaRPr lang="pt-BR" sz="36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Apresentação na tela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8</cp:revision>
  <dcterms:created xsi:type="dcterms:W3CDTF">2012-07-13T15:34:45Z</dcterms:created>
  <dcterms:modified xsi:type="dcterms:W3CDTF">2013-09-22T16:16:37Z</dcterms:modified>
</cp:coreProperties>
</file>