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8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86C6-D062-4AF4-9E51-BE09B7972AC0}" type="datetimeFigureOut">
              <a:rPr lang="pt-BR" smtClean="0"/>
              <a:t>05/05/2013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C734-5C0D-491D-B044-6CE32D934C8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8712"/>
            <a:ext cx="9143999" cy="7202488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0" y="128586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SENHOR MEU DEUS, QUANDO EU MARAVILHADO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FICO A PENSAR NAS OBRAS DE TUAS MÃOS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O CÉU AZUL DE ESTRELAS PONTILHADO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O SEU PODER MOSTRANDO A CRIAÇÃO</a:t>
            </a:r>
            <a:endParaRPr lang="pt-BR" sz="4000" b="1" dirty="0">
              <a:solidFill>
                <a:srgbClr val="1E08C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1285860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ENTÃO MINHA ALMA CANTA TI, SENHOR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QUÃO GRANDE ÉS TU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ENTÃO MINHA ALMA CANTA TI, SENHOR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QUÃO GRANDE ÉS TU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1071546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QUANDO A VAGAR NAS MATAS E FLORESTAS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O PASSARELO ALEGRE OUÇO A CANTAR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CRUZANDO OS MONTES, VALES E FLORESTAS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O TEU PODERMOSTRANDO A CRIAÇÃO</a:t>
            </a:r>
            <a:endParaRPr lang="pt-BR" sz="4000" b="1" dirty="0">
              <a:solidFill>
                <a:srgbClr val="1E08C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0" y="150017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ENTÃO MINHA ALMA CANTA TI, SENHOR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QUÃO GRANDE ÉS TU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ENTÃO MINHA ALMA CANTA TI, SENHOR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QUÃO GRANDE ÉS TU</a:t>
            </a:r>
            <a:endParaRPr lang="pt-BR" sz="4000" b="1" dirty="0" smtClean="0">
              <a:solidFill>
                <a:srgbClr val="1E08C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1142984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QUANDO EU MEDIR O TEU AMOR TÃO GRANDE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TEU FILHO DANDO AO MUNDO PRA SALVAR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NA CRUZ VERTEU SEU PRECIOSO SANGUE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MINHA ALMA PÔDE ASSIM PURIFICAR</a:t>
            </a:r>
            <a:endParaRPr lang="pt-BR" sz="4000" b="1" dirty="0">
              <a:solidFill>
                <a:srgbClr val="1E08C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128586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ENTÃO MINHA ALMA CANTA TI, SENHOR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QUÃO GRANDE ÉS TU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ENTÃO MINHA ALMA CANTA TI, SENHOR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QUÃO GRANDE ÉS TU</a:t>
            </a:r>
            <a:endParaRPr lang="pt-BR" sz="4000" b="1" dirty="0" smtClean="0">
              <a:solidFill>
                <a:srgbClr val="1E08C2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1428736"/>
            <a:ext cx="9144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 O LAR CELESTE ENTÃO ME TRANSPORTAR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EU ADORAREI, PROSTRADO E PARA SEMPRE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QUÃO GRANDE ÉS TU, MEU DEUS, HEI DE CANTAR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1450"/>
            <a:ext cx="9143999" cy="7202488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135729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 O LAR CELESTE ENTÃO ME TRANSPORTAR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EU ADORAREI, PROSTRADO E PARA SEMPRE</a:t>
            </a:r>
          </a:p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QUÃO GRANDE ÉS TU, MEU DEUS, HEI DE CANTAR</a:t>
            </a:r>
            <a:endParaRPr lang="pt-BR" sz="4000" b="1" dirty="0" smtClean="0">
              <a:solidFill>
                <a:srgbClr val="1E08C2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asa\Meus documentos\Minhas imagens\Image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14338"/>
            <a:ext cx="9143999" cy="7358114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0" y="135729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E08C2"/>
                </a:solidFill>
                <a:latin typeface="Arial Black" pitchFamily="34" charset="0"/>
              </a:rPr>
              <a:t>E QUANDO ENFIM, JESUS VIER EM GLÓRIA</a:t>
            </a:r>
            <a:endParaRPr lang="pt-BR" sz="4000" b="1" dirty="0">
              <a:solidFill>
                <a:srgbClr val="1E08C2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202</Words>
  <Application>Microsoft Office PowerPoint</Application>
  <PresentationFormat>Apresentação na tela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2013-05-05T21:01:54Z</dcterms:created>
  <dcterms:modified xsi:type="dcterms:W3CDTF">2013-05-05T23:30:42Z</dcterms:modified>
</cp:coreProperties>
</file>