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BE26-0CB6-455B-9756-E17A1DFFA18F}" type="datetimeFigureOut">
              <a:rPr lang="pt-BR" smtClean="0"/>
              <a:t>25/06/2017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DCBE1-6078-47F9-9A20-FF6F1AA7B0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785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BE26-0CB6-455B-9756-E17A1DFFA18F}" type="datetimeFigureOut">
              <a:rPr lang="pt-BR" smtClean="0"/>
              <a:t>25/06/2017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DCBE1-6078-47F9-9A20-FF6F1AA7B0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54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BE26-0CB6-455B-9756-E17A1DFFA18F}" type="datetimeFigureOut">
              <a:rPr lang="pt-BR" smtClean="0"/>
              <a:t>25/06/2017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DCBE1-6078-47F9-9A20-FF6F1AA7B0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449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BE26-0CB6-455B-9756-E17A1DFFA18F}" type="datetimeFigureOut">
              <a:rPr lang="pt-BR" smtClean="0"/>
              <a:t>25/06/2017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DCBE1-6078-47F9-9A20-FF6F1AA7B0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484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BE26-0CB6-455B-9756-E17A1DFFA18F}" type="datetimeFigureOut">
              <a:rPr lang="pt-BR" smtClean="0"/>
              <a:t>25/06/2017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DCBE1-6078-47F9-9A20-FF6F1AA7B0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0816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BE26-0CB6-455B-9756-E17A1DFFA18F}" type="datetimeFigureOut">
              <a:rPr lang="pt-BR" smtClean="0"/>
              <a:t>25/06/2017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DCBE1-6078-47F9-9A20-FF6F1AA7B0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46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BE26-0CB6-455B-9756-E17A1DFFA18F}" type="datetimeFigureOut">
              <a:rPr lang="pt-BR" smtClean="0"/>
              <a:t>25/06/2017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DCBE1-6078-47F9-9A20-FF6F1AA7B0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157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BE26-0CB6-455B-9756-E17A1DFFA18F}" type="datetimeFigureOut">
              <a:rPr lang="pt-BR" smtClean="0"/>
              <a:t>25/06/2017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DCBE1-6078-47F9-9A20-FF6F1AA7B0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756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BE26-0CB6-455B-9756-E17A1DFFA18F}" type="datetimeFigureOut">
              <a:rPr lang="pt-BR" smtClean="0"/>
              <a:t>25/06/2017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DCBE1-6078-47F9-9A20-FF6F1AA7B0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26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BE26-0CB6-455B-9756-E17A1DFFA18F}" type="datetimeFigureOut">
              <a:rPr lang="pt-BR" smtClean="0"/>
              <a:t>25/06/2017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DCBE1-6078-47F9-9A20-FF6F1AA7B0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00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BE26-0CB6-455B-9756-E17A1DFFA18F}" type="datetimeFigureOut">
              <a:rPr lang="pt-BR" smtClean="0"/>
              <a:t>25/06/2017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DCBE1-6078-47F9-9A20-FF6F1AA7B0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026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1BE26-0CB6-455B-9756-E17A1DFFA18F}" type="datetimeFigureOut">
              <a:rPr lang="pt-BR" smtClean="0"/>
              <a:t>25/06/2017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DCBE1-6078-47F9-9A20-FF6F1AA7B0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68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924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11560" y="1700808"/>
            <a:ext cx="79928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>
                <a:latin typeface="Arial Black" pitchFamily="34" charset="0"/>
              </a:rPr>
              <a:t>Só um Deus me Amou</a:t>
            </a:r>
          </a:p>
          <a:p>
            <a:pPr algn="ctr"/>
            <a:r>
              <a:rPr lang="pt-BR" sz="4800" dirty="0" smtClean="0">
                <a:latin typeface="Arial Black" pitchFamily="34" charset="0"/>
              </a:rPr>
              <a:t>Só um Deus me salvou e morreu na cruz</a:t>
            </a:r>
          </a:p>
          <a:p>
            <a:pPr algn="ctr"/>
            <a:r>
              <a:rPr lang="pt-BR" sz="4800" dirty="0" smtClean="0">
                <a:latin typeface="Arial Black" pitchFamily="34" charset="0"/>
              </a:rPr>
              <a:t>O seu nome é Jesus</a:t>
            </a:r>
            <a:endParaRPr lang="pt-BR" sz="4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16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924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39552" y="1916832"/>
            <a:ext cx="81369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>
                <a:latin typeface="Arial Black" pitchFamily="34" charset="0"/>
              </a:rPr>
              <a:t>Só um Deus é fiel</a:t>
            </a:r>
          </a:p>
          <a:p>
            <a:pPr algn="ctr"/>
            <a:r>
              <a:rPr lang="pt-BR" sz="4800" dirty="0" smtClean="0">
                <a:latin typeface="Arial Black" pitchFamily="34" charset="0"/>
              </a:rPr>
              <a:t>Só um Deus é senhor, digno de louvor</a:t>
            </a:r>
          </a:p>
          <a:p>
            <a:pPr algn="ctr"/>
            <a:r>
              <a:rPr lang="pt-BR" sz="4800" dirty="0" smtClean="0">
                <a:latin typeface="Arial Black" pitchFamily="34" charset="0"/>
              </a:rPr>
              <a:t>O seu nome é Jesus</a:t>
            </a:r>
            <a:endParaRPr lang="pt-BR" sz="4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531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924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536" y="1916832"/>
            <a:ext cx="82809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>
                <a:latin typeface="Arial Black" pitchFamily="34" charset="0"/>
              </a:rPr>
              <a:t>Ele me amou primeiro</a:t>
            </a:r>
          </a:p>
          <a:p>
            <a:pPr algn="ctr"/>
            <a:r>
              <a:rPr lang="pt-BR" sz="4800" dirty="0" smtClean="0">
                <a:latin typeface="Arial Black" pitchFamily="34" charset="0"/>
              </a:rPr>
              <a:t>Transformou minha vida</a:t>
            </a:r>
          </a:p>
          <a:p>
            <a:pPr algn="ctr"/>
            <a:r>
              <a:rPr lang="pt-BR" sz="4800" dirty="0" smtClean="0">
                <a:latin typeface="Arial Black" pitchFamily="34" charset="0"/>
              </a:rPr>
              <a:t>Nada se Compara ao seu amor</a:t>
            </a:r>
          </a:p>
        </p:txBody>
      </p:sp>
    </p:spTree>
    <p:extLst>
      <p:ext uri="{BB962C8B-B14F-4D97-AF65-F5344CB8AC3E}">
        <p14:creationId xmlns:p14="http://schemas.microsoft.com/office/powerpoint/2010/main" val="53170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924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536" y="692696"/>
            <a:ext cx="82809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>
                <a:latin typeface="Arial Black" pitchFamily="34" charset="0"/>
              </a:rPr>
              <a:t>Só existe um Deus que eu amo</a:t>
            </a:r>
          </a:p>
          <a:p>
            <a:pPr algn="ctr"/>
            <a:r>
              <a:rPr lang="pt-BR" sz="4800" dirty="0" smtClean="0">
                <a:latin typeface="Arial Black" pitchFamily="34" charset="0"/>
              </a:rPr>
              <a:t>Só existe um Deus pra mim</a:t>
            </a:r>
          </a:p>
          <a:p>
            <a:pPr algn="ctr"/>
            <a:r>
              <a:rPr lang="pt-BR" sz="4800" dirty="0" smtClean="0">
                <a:latin typeface="Arial Black" pitchFamily="34" charset="0"/>
              </a:rPr>
              <a:t>Ele é o início, meio e fim</a:t>
            </a:r>
          </a:p>
          <a:p>
            <a:pPr algn="ctr"/>
            <a:r>
              <a:rPr lang="pt-BR" sz="4800" dirty="0" smtClean="0">
                <a:latin typeface="Arial Black" pitchFamily="34" charset="0"/>
              </a:rPr>
              <a:t>Jesus é tudo pra mim</a:t>
            </a:r>
          </a:p>
        </p:txBody>
      </p:sp>
    </p:spTree>
    <p:extLst>
      <p:ext uri="{BB962C8B-B14F-4D97-AF65-F5344CB8AC3E}">
        <p14:creationId xmlns:p14="http://schemas.microsoft.com/office/powerpoint/2010/main" val="11036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77</Words>
  <Application>Microsoft Office PowerPoint</Application>
  <PresentationFormat>Apresentação na tela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MANOELI</dc:creator>
  <cp:lastModifiedBy>MANOELI</cp:lastModifiedBy>
  <cp:revision>2</cp:revision>
  <dcterms:created xsi:type="dcterms:W3CDTF">2017-06-25T20:52:39Z</dcterms:created>
  <dcterms:modified xsi:type="dcterms:W3CDTF">2017-06-25T21:06:12Z</dcterms:modified>
</cp:coreProperties>
</file>