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4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3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CC92-58CA-4202-A975-3211491DFD7F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DD7E-49A7-4FB7-8C97-F31FC0F0B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8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4608512"/>
          </a:xfrm>
        </p:spPr>
        <p:txBody>
          <a:bodyPr>
            <a:normAutofit fontScale="92500"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  <a:cs typeface="Aharoni" pitchFamily="2" charset="-79"/>
              </a:rPr>
              <a:t>SEGURA ESTOU NOS BRAÇOS</a:t>
            </a:r>
          </a:p>
          <a:p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  <a:cs typeface="Aharoni" pitchFamily="2" charset="-79"/>
              </a:rPr>
              <a:t>DAQUELE QUE NUNCA ME DEIXOU</a:t>
            </a:r>
          </a:p>
          <a:p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  <a:cs typeface="Aharoni" pitchFamily="2" charset="-79"/>
              </a:rPr>
              <a:t>SEU AMOR PERFEITO SEMPRE ESTEVE</a:t>
            </a:r>
          </a:p>
          <a:p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  <a:cs typeface="Aharoni" pitchFamily="2" charset="-79"/>
              </a:rPr>
              <a:t>REPOUSANDO </a:t>
            </a: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  <a:cs typeface="Aharoni" pitchFamily="2" charset="-79"/>
              </a:rPr>
              <a:t>EM MIM</a:t>
            </a:r>
            <a:endParaRPr lang="pt-BR" sz="4400" dirty="0">
              <a:solidFill>
                <a:srgbClr val="002060"/>
              </a:solidFill>
              <a:latin typeface="Arial Black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0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rot="10800000" flipH="1" flipV="1">
            <a:off x="-1136" y="6744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E SE EU PASSAR PELO VALE</a:t>
            </a:r>
          </a:p>
          <a:p>
            <a:pPr algn="ctr"/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ACHAREI CONFORTO EM TEU AMOR</a:t>
            </a:r>
          </a:p>
          <a:p>
            <a:pPr algn="ctr"/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POIS EU SEI QUE ÉS AQUELE</a:t>
            </a:r>
          </a:p>
          <a:p>
            <a:pPr algn="ctr"/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QUE ME GUARDA,</a:t>
            </a:r>
          </a:p>
          <a:p>
            <a:pPr algn="ctr"/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ME GUARDAS</a:t>
            </a:r>
          </a:p>
          <a:p>
            <a:pPr algn="ctr"/>
            <a:endParaRPr lang="pt-BR" sz="4400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926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002060"/>
                </a:solidFill>
                <a:latin typeface="Arial Black" pitchFamily="34" charset="0"/>
              </a:rPr>
              <a:t>EM TEUS BRAÇOS É MEU DESCANÇO</a:t>
            </a:r>
          </a:p>
          <a:p>
            <a:pPr algn="ctr"/>
            <a:r>
              <a:rPr lang="pt-BR" sz="3600" dirty="0" smtClean="0">
                <a:solidFill>
                  <a:srgbClr val="002060"/>
                </a:solidFill>
                <a:latin typeface="Arial Black" pitchFamily="34" charset="0"/>
              </a:rPr>
              <a:t>EM TEUS BRAÇOS É MEU DESCANÇO </a:t>
            </a:r>
          </a:p>
          <a:p>
            <a:pPr algn="ctr"/>
            <a:r>
              <a:rPr lang="pt-BR" sz="3600" dirty="0" smtClean="0">
                <a:solidFill>
                  <a:srgbClr val="002060"/>
                </a:solidFill>
                <a:latin typeface="Arial Black" pitchFamily="34" charset="0"/>
              </a:rPr>
              <a:t>EM TEUS BRAÇOS É MEU DESCANÇO</a:t>
            </a:r>
          </a:p>
          <a:p>
            <a:pPr algn="ctr"/>
            <a:r>
              <a:rPr lang="pt-BR" sz="3600" dirty="0" smtClean="0">
                <a:solidFill>
                  <a:srgbClr val="002060"/>
                </a:solidFill>
                <a:latin typeface="Arial Black" pitchFamily="34" charset="0"/>
              </a:rPr>
              <a:t>EM TEUS BRAÇOS É MEU DESCANÇO</a:t>
            </a:r>
          </a:p>
        </p:txBody>
      </p:sp>
    </p:spTree>
    <p:extLst>
      <p:ext uri="{BB962C8B-B14F-4D97-AF65-F5344CB8AC3E}">
        <p14:creationId xmlns:p14="http://schemas.microsoft.com/office/powerpoint/2010/main" val="28789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361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marL="0" indent="0" algn="ctr">
              <a:buNone/>
            </a:pPr>
            <a:endParaRPr lang="pt-BR" sz="4400" dirty="0">
              <a:solidFill>
                <a:srgbClr val="002060"/>
              </a:solidFill>
              <a:latin typeface="Arial Black" pitchFamily="34" charset="0"/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RECAIO EM TUA GRAÇA </a:t>
            </a:r>
          </a:p>
          <a:p>
            <a:pPr marL="0" indent="0" algn="ctr">
              <a:buNone/>
            </a:pP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RECAIO </a:t>
            </a: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DE NOVO </a:t>
            </a:r>
          </a:p>
          <a:p>
            <a:pPr marL="0" indent="0" algn="ctr">
              <a:buNone/>
            </a:pP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EM </a:t>
            </a:r>
            <a:r>
              <a:rPr lang="pt-BR" sz="4400" dirty="0" smtClean="0">
                <a:solidFill>
                  <a:srgbClr val="002060"/>
                </a:solidFill>
                <a:latin typeface="Arial Black" pitchFamily="34" charset="0"/>
              </a:rPr>
              <a:t>TUAS MÃOS</a:t>
            </a:r>
            <a:endParaRPr lang="pt-BR" sz="4400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MANOELI</dc:creator>
  <cp:lastModifiedBy>MANOELI</cp:lastModifiedBy>
  <cp:revision>3</cp:revision>
  <dcterms:created xsi:type="dcterms:W3CDTF">2017-01-29T15:23:18Z</dcterms:created>
  <dcterms:modified xsi:type="dcterms:W3CDTF">2017-02-21T22:51:06Z</dcterms:modified>
</cp:coreProperties>
</file>