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5496" y="548680"/>
            <a:ext cx="89644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Senhor, abençoa a minha casa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O inimigo tem tentado destruir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Mas agora eu chego á Tua presença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Vem, Senhor, o meu lar reconstruir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-54260" y="54868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Faz da minha casa Tua casa, Senhor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Faz da minha família a Tua, Senhor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não abro mão, pois eu tenho Fé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Enquanto estou de joelhos minha família esta de pé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836712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Eu sei que problemas acontecem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 as vezes é difícil perdoar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Mas eu vou ser diferente, minha casa vou guardar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De joelhos Te ofereço o meu lar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93956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-54260" y="126876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Quando eu oro, sei não é em vão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não vou perder a fé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De joelhos vou lutando, minha família está de pé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5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113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3</cp:revision>
  <dcterms:created xsi:type="dcterms:W3CDTF">2017-03-19T21:14:38Z</dcterms:created>
  <dcterms:modified xsi:type="dcterms:W3CDTF">2017-05-23T23:44:55Z</dcterms:modified>
</cp:coreProperties>
</file>