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572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6C23-A3A3-4382-B96F-DBBF45F43464}" type="datetimeFigureOut">
              <a:rPr lang="pt-BR" smtClean="0"/>
              <a:pPr/>
              <a:t>16/08/2014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F182-B5CD-4CF1-B190-F64E90CA37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07173" y="2199869"/>
            <a:ext cx="93583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Somos filhos da graça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Divina e sem par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Frutos do amor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Que nos vem alcançar,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14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1028" r:id="rId3" imgW="4761905" imgH="1076475" progId="">
                <p:embed/>
              </p:oleObj>
            </a:graphicData>
          </a:graphic>
        </p:graphicFrame>
        <p:grpSp>
          <p:nvGrpSpPr>
            <p:cNvPr id="15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6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78648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Graça que livra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Da morte o pecado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Por ela nós somos reconciliados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Por ela nós somos reconciliados!</a:t>
            </a:r>
            <a:endParaRPr lang="pt-BR" sz="4400" b="1" dirty="0" smtClean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2051" r:id="rId3" imgW="4761905" imgH="1076475" progId="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500306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Graça, Graça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Super abundante Graça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Super abundante Graça (2x)</a:t>
            </a:r>
            <a:endParaRPr lang="pt-BR" sz="44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3075" r:id="rId3" imgW="4761905" imgH="1076475" progId="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022827"/>
            <a:ext cx="90011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Somos filhos da graça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De Cristo Jesus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Tirados das trevas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Pro reino da Luz</a:t>
            </a:r>
          </a:p>
          <a:p>
            <a:pPr algn="ctr"/>
            <a:endParaRPr lang="pt-BR" sz="44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4099" r:id="rId3" imgW="4761905" imgH="1076475" progId="">
                <p:embed/>
              </p:oleObj>
            </a:graphicData>
          </a:graphic>
        </p:graphicFrame>
        <p:grpSp>
          <p:nvGrpSpPr>
            <p:cNvPr id="10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11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2022827"/>
            <a:ext cx="90011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E assim somos santos,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Justificados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E um dia seremos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Glorificados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E um dia seremos</a:t>
            </a:r>
          </a:p>
          <a:p>
            <a:pPr algn="ctr"/>
            <a:r>
              <a:rPr lang="pt-BR" sz="4400" b="1" dirty="0" smtClean="0">
                <a:solidFill>
                  <a:srgbClr val="002060"/>
                </a:solidFill>
                <a:latin typeface="Arial Black" pitchFamily="34" charset="0"/>
              </a:rPr>
              <a:t>Glorificados</a:t>
            </a:r>
          </a:p>
          <a:p>
            <a:pPr algn="ctr"/>
            <a:endParaRPr lang="pt-BR" sz="4400" b="1" dirty="0">
              <a:solidFill>
                <a:srgbClr val="002060"/>
              </a:solidFill>
              <a:latin typeface="Arial Black" pitchFamily="34" charset="0"/>
            </a:endParaRPr>
          </a:p>
        </p:txBody>
      </p:sp>
      <p:grpSp>
        <p:nvGrpSpPr>
          <p:cNvPr id="3" name="Grupo 7"/>
          <p:cNvGrpSpPr/>
          <p:nvPr/>
        </p:nvGrpSpPr>
        <p:grpSpPr>
          <a:xfrm>
            <a:off x="0" y="0"/>
            <a:ext cx="9144000" cy="6429375"/>
            <a:chOff x="0" y="0"/>
            <a:chExt cx="9144000" cy="6429375"/>
          </a:xfrm>
        </p:grpSpPr>
        <p:graphicFrame>
          <p:nvGraphicFramePr>
            <p:cNvPr id="9" name="Object 1"/>
            <p:cNvGraphicFramePr>
              <a:graphicFrameLocks noChangeAspect="1"/>
            </p:cNvGraphicFramePr>
            <p:nvPr/>
          </p:nvGraphicFramePr>
          <p:xfrm>
            <a:off x="0" y="0"/>
            <a:ext cx="9144000" cy="1500188"/>
          </p:xfrm>
          <a:graphic>
            <a:graphicData uri="http://schemas.openxmlformats.org/presentationml/2006/ole">
              <p:oleObj spid="_x0000_s20482" r:id="rId3" imgW="4761905" imgH="1076475" progId="">
                <p:embed/>
              </p:oleObj>
            </a:graphicData>
          </a:graphic>
        </p:graphicFrame>
        <p:grpSp>
          <p:nvGrpSpPr>
            <p:cNvPr id="4" name="Group 3"/>
            <p:cNvGrpSpPr>
              <a:grpSpLocks/>
            </p:cNvGrpSpPr>
            <p:nvPr/>
          </p:nvGrpSpPr>
          <p:grpSpPr bwMode="auto">
            <a:xfrm rot="16200000">
              <a:off x="4539456" y="-3175793"/>
              <a:ext cx="65087" cy="9144000"/>
              <a:chOff x="1521" y="2594"/>
              <a:chExt cx="360" cy="11160"/>
            </a:xfrm>
          </p:grpSpPr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  <p:grpSp>
          <p:nvGrpSpPr>
            <p:cNvPr id="5" name="Group 3"/>
            <p:cNvGrpSpPr>
              <a:grpSpLocks/>
            </p:cNvGrpSpPr>
            <p:nvPr/>
          </p:nvGrpSpPr>
          <p:grpSpPr bwMode="auto">
            <a:xfrm rot="16200000">
              <a:off x="4539456" y="1824832"/>
              <a:ext cx="65087" cy="9144000"/>
              <a:chOff x="1521" y="2594"/>
              <a:chExt cx="360" cy="11160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1160"/>
              </a:xfrm>
              <a:prstGeom prst="rect">
                <a:avLst/>
              </a:prstGeom>
              <a:solidFill>
                <a:srgbClr val="333399"/>
              </a:solidFill>
              <a:ln w="19050">
                <a:solidFill>
                  <a:srgbClr val="33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521" y="2594"/>
                <a:ext cx="360" cy="198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76</Words>
  <Application>Microsoft Office PowerPoint</Application>
  <PresentationFormat>Apresentação na tela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0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12</cp:revision>
  <dcterms:created xsi:type="dcterms:W3CDTF">2013-03-31T15:02:54Z</dcterms:created>
  <dcterms:modified xsi:type="dcterms:W3CDTF">2014-08-16T22:13:29Z</dcterms:modified>
</cp:coreProperties>
</file>