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25BC1-8B58-4BE1-8ED8-23F66459E9AB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F2187-E9B0-4289-A1C3-9FA3856418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E508A-D1B5-476B-874C-20C22DABD14A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C3BBB-65ED-4FDF-BEAB-A263115F90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9F93C-BC0B-49D2-854D-B1B75FA5A157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B9481-E964-44F1-AF93-47B84C8B9A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AFCA3-DF2F-4994-A451-0F3F0ABAAF2E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D401F-5A81-48E6-A667-2A23A9398E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C0337-4A98-4878-9820-4BE0CF88CAA9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E8BAD-A45F-4EA6-8FCD-FAA3284D43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9B992-4F2D-403D-B128-956610E0221D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2F79C-9B86-4DA9-ABEB-ACBA2CB44D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0F59D-798F-42AC-BFE5-4A10B47F19B5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8B6C1-400A-4E89-905E-A73D6C73CE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3DF0B-DF19-4C83-BF29-229ABA7B8D68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FE002-9B8D-431A-A399-B725F90548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0BB3-1620-4186-ABE0-5373A554E78E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8C7F6-79E7-46C0-95D9-68BDB9103F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5CB7-C7F6-4523-B185-7D646D93E612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4589C-6697-4BE3-8C08-7A7E8B3FB7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FBABC-305B-4586-A0D2-9991EFF17413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327B7-422B-4FA2-972E-D0CEA20959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07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46F310-DCF4-40B7-8C4E-4F61E83E68D0}" type="datetimeFigureOut">
              <a:rPr lang="pt-BR"/>
              <a:pPr>
                <a:defRPr/>
              </a:pPr>
              <a:t>24/06/2014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ADCDA0-BF18-416A-9263-64B2C8D008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02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1030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00080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Tua palavra é luz para o meu caminho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Tua palavra lâmpada para os meus pés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o Teu amor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é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doce água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como em meio à um deserto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6386" r:id="rId3" imgW="4761905" imgH="1076475" progId="">
              <p:embed/>
            </p:oleObj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1031" name="Retângulo 13"/>
          <p:cNvSpPr>
            <a:spLocks noChangeArrowheads="1"/>
          </p:cNvSpPr>
          <p:nvPr/>
        </p:nvSpPr>
        <p:spPr bwMode="auto">
          <a:xfrm>
            <a:off x="0" y="271462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Como orvalho que desce em plena terra seca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dela faz surgir verdes pastos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5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2054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Quero fazer valer Tua palavra em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Pra que o doente tenha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onde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 curar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5362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00080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Quero fazer valer Tua palavra em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Pra que o mundo saiba que Tu és Senhor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 és Senhor, Tu és Senhor Jesus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7410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330603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Pois em meio a Tua palavra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 fizeram os céus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E o brilho do sol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 fez reinar em meio as trevas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19458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588967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Quero fazer valer Tua palavra em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Pra que o doente tenha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onde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se curar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500188"/>
        </p:xfrm>
        <a:graphic>
          <a:graphicData uri="http://schemas.openxmlformats.org/presentationml/2006/ole">
            <p:oleObj spid="_x0000_s20482" r:id="rId3" imgW="4761905" imgH="1076475" progId="">
              <p:embed/>
            </p:oleObj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>
              <a:latin typeface="Calibri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-5400000">
            <a:off x="4539456" y="-3175793"/>
            <a:ext cx="65087" cy="9144000"/>
            <a:chOff x="1521" y="2594"/>
            <a:chExt cx="360" cy="11160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60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grpSp>
        <p:nvGrpSpPr>
          <p:cNvPr id="3" name="Group 3"/>
          <p:cNvGrpSpPr>
            <a:grpSpLocks/>
          </p:cNvGrpSpPr>
          <p:nvPr/>
        </p:nvGrpSpPr>
        <p:grpSpPr bwMode="auto">
          <a:xfrm rot="-5400000">
            <a:off x="4539456" y="1824832"/>
            <a:ext cx="65087" cy="9144000"/>
            <a:chOff x="1521" y="2594"/>
            <a:chExt cx="360" cy="1116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1521" y="2594"/>
              <a:ext cx="360" cy="11160"/>
            </a:xfrm>
            <a:prstGeom prst="rect">
              <a:avLst/>
            </a:prstGeom>
            <a:solidFill>
              <a:srgbClr val="333399"/>
            </a:solidFill>
            <a:ln w="19050">
              <a:solidFill>
                <a:srgbClr val="336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  <p:sp>
          <p:nvSpPr>
            <p:cNvPr id="2058" name="Rectangle 4"/>
            <p:cNvSpPr>
              <a:spLocks noChangeArrowheads="1"/>
            </p:cNvSpPr>
            <p:nvPr/>
          </p:nvSpPr>
          <p:spPr bwMode="auto">
            <a:xfrm>
              <a:off x="1521" y="2594"/>
              <a:ext cx="360" cy="19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>
                <a:latin typeface="Calibri" pitchFamily="34" charset="0"/>
              </a:endParaRPr>
            </a:p>
          </p:txBody>
        </p:sp>
      </p:grpSp>
      <p:sp>
        <p:nvSpPr>
          <p:cNvPr id="2055" name="Retângulo 13"/>
          <p:cNvSpPr>
            <a:spLocks noChangeArrowheads="1"/>
          </p:cNvSpPr>
          <p:nvPr/>
        </p:nvSpPr>
        <p:spPr bwMode="auto">
          <a:xfrm>
            <a:off x="0" y="2000250"/>
            <a:ext cx="91440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440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056" name="Retângulo 14"/>
          <p:cNvSpPr>
            <a:spLocks noChangeArrowheads="1"/>
          </p:cNvSpPr>
          <p:nvPr/>
        </p:nvSpPr>
        <p:spPr bwMode="auto">
          <a:xfrm>
            <a:off x="0" y="200080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Quero fazer valer Tua palavra em mim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Pra que o mundo saiba que Tu és Senhor</a:t>
            </a:r>
          </a:p>
          <a:p>
            <a:pPr algn="ctr"/>
            <a:r>
              <a:rPr lang="pt-BR" sz="4000" dirty="0" smtClean="0">
                <a:solidFill>
                  <a:srgbClr val="000099"/>
                </a:solidFill>
                <a:latin typeface="Arial Black" pitchFamily="34" charset="0"/>
              </a:rPr>
              <a:t>Tu és Senhor, Tu és Senhor Jesus</a:t>
            </a:r>
            <a:endParaRPr lang="pt-BR" sz="4000" dirty="0">
              <a:solidFill>
                <a:srgbClr val="000099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145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user</cp:lastModifiedBy>
  <cp:revision>7</cp:revision>
  <dcterms:created xsi:type="dcterms:W3CDTF">2012-07-13T15:34:45Z</dcterms:created>
  <dcterms:modified xsi:type="dcterms:W3CDTF">2014-06-24T23:04:13Z</dcterms:modified>
</cp:coreProperties>
</file>