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30480" y="0"/>
            <a:ext cx="9144000" cy="6858000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Tua voz me chama sobre as águas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Onde os meus pés podem falhar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 ali te encontro no mistério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Em meio ao mar, confiarei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30480" y="0"/>
            <a:ext cx="9144000" cy="6858000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" y="0"/>
            <a:ext cx="9144000" cy="711864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26876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Ao teu nome clamarei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 além das ondas olharei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Se o mar crescer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Somente em ti descansarei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Pois eu sou Teu e Tu és </a:t>
            </a:r>
            <a:r>
              <a:rPr lang="pt-BR" sz="4400" dirty="0" smtClean="0">
                <a:latin typeface="Arial Black" pitchFamily="34" charset="0"/>
              </a:rPr>
              <a:t>meu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30480" y="0"/>
            <a:ext cx="9144000" cy="6858000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000" y="1484784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Tua graça cobre os meus temores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Tua forte mão me guiará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Se estou cercado pelo medo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Tu és fiel, nunca vai falhar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30480" y="0"/>
            <a:ext cx="9144000" cy="6858000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-17904" y="51480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Guia-me pra que em tudo em tudo em Ti confie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Sobre as águas eu caminhe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Por onde quer que eu chames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Leva-me mais fundo do que já estive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 minha fé será mais firme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Senhor, em Tua presença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112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5</cp:revision>
  <dcterms:created xsi:type="dcterms:W3CDTF">2017-03-19T21:14:38Z</dcterms:created>
  <dcterms:modified xsi:type="dcterms:W3CDTF">2017-05-20T22:46:16Z</dcterms:modified>
</cp:coreProperties>
</file>