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4E7E-57A4-4AF3-95A6-6250D456233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BCD3-FB3E-4A63-AB0C-198FD3D9F34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Unção fresca,sobre a minha cabeça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Como as misericórdias que se renovam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Um vaso novo,moldado por Tuas mãos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Tecido novo refaz meu coração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Um odre novo pra suportar o peso de Tua glória</a:t>
            </a:r>
            <a:endParaRPr lang="pt-B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Vinho novo, eu sei que Tens mais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Teu renovo, meu cálice transborda</a:t>
            </a:r>
            <a:endParaRPr lang="pt-B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Teu segundo vinho é melhor</a:t>
            </a:r>
          </a:p>
          <a:p>
            <a:pPr algn="ctr">
              <a:buNone/>
            </a:pPr>
            <a:r>
              <a:rPr lang="pt-BR" b="1" dirty="0" smtClean="0">
                <a:latin typeface="Arial Black" pitchFamily="34" charset="0"/>
              </a:rPr>
              <a:t>A segunda glória é maior</a:t>
            </a:r>
            <a:endParaRPr lang="pt-B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2014-11-13T04:15:17Z</dcterms:created>
  <dcterms:modified xsi:type="dcterms:W3CDTF">2014-11-13T05:22:46Z</dcterms:modified>
</cp:coreProperties>
</file>