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25664-434A-4065-A434-57747BB0ED2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1F75E-1775-497C-B917-6B933EBF435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90D4D-7334-4845-BD4C-7AF1601771D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8395B-A64C-4572-996F-D5EBFBDA705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A31AE-1300-4F80-B8C7-8949861D870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89498-CD74-4CFA-A5CB-4985B3FB729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247D3-A309-4706-8409-E94F31CF1E5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4368-15EB-45D3-8639-FA9A311D22A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28224-82D4-41F0-8658-C5618665AF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7FC66-C2AB-4A1B-9566-EA2A75E952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00CE0-77D0-4415-BCEF-472F0D2FE72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1FEBF7-E2C1-4298-8E02-39F7F8844D1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099497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Vejo o Senhor, vejo o Senhor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Exaltado na adoração do povo desta terra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Vejo o Senhor, vejo o Senhor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Meus olhos viram o Rei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cordeiro sobre o trono reinando pra sempre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1313811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Tuas vestes reais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Enchem o templo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Adoradores celestiais cercam seu trono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Unidos a eles clamos Santo, Santo é o cordeiro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É o cordeiro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58</Words>
  <Application>Microsoft Office PowerPoint</Application>
  <PresentationFormat>Apresentação na tela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Arial Black</vt:lpstr>
      <vt:lpstr>Design padrão</vt:lpstr>
      <vt:lpstr>Slide 1</vt:lpstr>
      <vt:lpstr>Slide 2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36</cp:revision>
  <dcterms:created xsi:type="dcterms:W3CDTF">2010-03-09T16:24:16Z</dcterms:created>
  <dcterms:modified xsi:type="dcterms:W3CDTF">2011-07-03T21:01:51Z</dcterms:modified>
</cp:coreProperties>
</file>