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1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3D909-A400-49BC-A046-6B6E3F655B6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FE43C-27B6-4CFC-B5A5-96F496CCD2D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24618-0BE1-4C98-A1B7-59D1062DDCC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6EAC7-1A01-4C23-8368-E563884F37D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1D95B-3250-44CD-BEED-3024051F0B5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F8425-60DB-40D0-9A02-3D0D373F751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193F5-4EA0-4A43-A680-9036358F51B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6D06F-94D1-400F-95BF-A55A9B5B22E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28F9F-F2A8-4FBB-93A0-5C9FB7B0B74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3651F-21EA-4772-8C0E-BD52A6483A2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E74D-2648-48C0-8008-3F719ED4090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41ABBB-2833-4D69-B3C5-A3B492C4F4E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85784" y="2143116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Vivo estou </a:t>
            </a:r>
            <a:endParaRPr lang="pt-BR" sz="4000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algn="ctr"/>
            <a:r>
              <a:rPr lang="pt-BR" sz="3800" dirty="0" smtClean="0">
                <a:solidFill>
                  <a:schemeClr val="tx2"/>
                </a:solidFill>
                <a:latin typeface="Arial Black" pitchFamily="34" charset="0"/>
              </a:rPr>
              <a:t>pois </a:t>
            </a:r>
            <a:r>
              <a:rPr lang="pt-BR" sz="3800" dirty="0">
                <a:solidFill>
                  <a:schemeClr val="tx2"/>
                </a:solidFill>
                <a:latin typeface="Arial Black" pitchFamily="34" charset="0"/>
              </a:rPr>
              <a:t>um dia Ele morreu por mim</a:t>
            </a:r>
          </a:p>
          <a:p>
            <a:pPr algn="ctr"/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Livre estou </a:t>
            </a:r>
            <a:endParaRPr lang="pt-BR" sz="4000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pois </a:t>
            </a:r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um dia condenado </a:t>
            </a:r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foi</a:t>
            </a:r>
            <a:endParaRPr lang="pt-BR" sz="4000" dirty="0">
              <a:solidFill>
                <a:schemeClr val="tx2"/>
              </a:solidFill>
              <a:latin typeface="Arial Black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5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2051" r:id="rId3" imgW="4761905" imgH="1076475" progId="MSPhotoEd.3">
                <p:embed/>
              </p:oleObj>
            </a:graphicData>
          </a:graphic>
        </p:graphicFrame>
        <p:grpSp>
          <p:nvGrpSpPr>
            <p:cNvPr id="6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7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200024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Ele </a:t>
            </a:r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mesmo se entregou</a:t>
            </a:r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,</a:t>
            </a:r>
          </a:p>
          <a:p>
            <a:pPr algn="ctr"/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decidiu morrer foi por mim</a:t>
            </a:r>
          </a:p>
          <a:p>
            <a:pPr algn="ctr"/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Toda </a:t>
            </a:r>
            <a:r>
              <a:rPr lang="pt-BR" sz="4000" dirty="0" err="1">
                <a:solidFill>
                  <a:schemeClr val="tx2"/>
                </a:solidFill>
                <a:latin typeface="Arial Black" pitchFamily="34" charset="0"/>
              </a:rPr>
              <a:t>iniquidade</a:t>
            </a:r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 Ele </a:t>
            </a:r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levou,</a:t>
            </a:r>
          </a:p>
          <a:p>
            <a:pPr algn="ctr"/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minha </a:t>
            </a:r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dívida pagou, </a:t>
            </a:r>
            <a:endParaRPr lang="pt-BR" sz="4000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me amou Redenção  </a:t>
            </a:r>
            <a:endParaRPr lang="pt-BR" sz="4000" dirty="0">
              <a:solidFill>
                <a:schemeClr val="tx2"/>
              </a:solidFill>
              <a:latin typeface="Arial Black" pitchFamily="34" charset="0"/>
            </a:endParaRPr>
          </a:p>
        </p:txBody>
      </p:sp>
      <p:grpSp>
        <p:nvGrpSpPr>
          <p:cNvPr id="2" name="Grupo 3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5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17410" r:id="rId3" imgW="4761905" imgH="1076475" progId="MSPhotoEd.3">
                <p:embed/>
              </p:oleObj>
            </a:graphicData>
          </a:graphic>
        </p:graphicFrame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4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214282" y="1857364"/>
            <a:ext cx="89297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Tudo foi por mim, derramou seu sangue</a:t>
            </a:r>
          </a:p>
          <a:p>
            <a:pPr algn="ctr"/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Não está ali, Ele ressuscitou</a:t>
            </a:r>
          </a:p>
          <a:p>
            <a:pPr algn="ctr"/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Sangue carmesim, derramou sua vida em mim</a:t>
            </a:r>
          </a:p>
          <a:p>
            <a:pPr algn="ctr"/>
            <a:r>
              <a:rPr lang="pt-BR" sz="4000" dirty="0">
                <a:solidFill>
                  <a:schemeClr val="tx2"/>
                </a:solidFill>
                <a:latin typeface="Arial Black" pitchFamily="34" charset="0"/>
              </a:rPr>
              <a:t>Ninguém teve amor assim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4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3075" r:id="rId3" imgW="4761905" imgH="1076475" progId="MSPhotoEd.3">
                <p:embed/>
              </p:oleObj>
            </a:graphicData>
          </a:graphic>
        </p:graphicFrame>
        <p:grpSp>
          <p:nvGrpSpPr>
            <p:cNvPr id="5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6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2674806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 Ele vive </a:t>
            </a:r>
            <a:r>
              <a:rPr lang="pt-BR" sz="2000" dirty="0" smtClean="0">
                <a:solidFill>
                  <a:schemeClr val="tx2"/>
                </a:solidFill>
                <a:latin typeface="Arial Black" pitchFamily="34" charset="0"/>
              </a:rPr>
              <a:t>(4x)</a:t>
            </a:r>
            <a:endParaRPr lang="pt-BR" sz="3600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Foi ao inferno</a:t>
            </a:r>
          </a:p>
          <a:p>
            <a:pPr algn="ctr"/>
            <a:r>
              <a:rPr lang="pt-BR" sz="4000" dirty="0" smtClean="0">
                <a:solidFill>
                  <a:schemeClr val="tx2"/>
                </a:solidFill>
                <a:latin typeface="Arial Black" pitchFamily="34" charset="0"/>
              </a:rPr>
              <a:t> Ele vive </a:t>
            </a:r>
            <a:r>
              <a:rPr lang="pt-BR" sz="2000" dirty="0" smtClean="0">
                <a:solidFill>
                  <a:schemeClr val="tx2"/>
                </a:solidFill>
                <a:latin typeface="Arial Black" pitchFamily="34" charset="0"/>
              </a:rPr>
              <a:t>(3x)</a:t>
            </a:r>
            <a:endParaRPr lang="pt-BR" sz="2000" dirty="0">
              <a:solidFill>
                <a:schemeClr val="tx2"/>
              </a:solidFill>
              <a:latin typeface="Arial Black" pitchFamily="34" charset="0"/>
            </a:endParaRPr>
          </a:p>
        </p:txBody>
      </p:sp>
      <p:grpSp>
        <p:nvGrpSpPr>
          <p:cNvPr id="2" name="Grupo 3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5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15362" r:id="rId3" imgW="4761905" imgH="1076475" progId="MSPhotoEd.3">
                <p:embed/>
              </p:oleObj>
            </a:graphicData>
          </a:graphic>
        </p:graphicFrame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4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80</Words>
  <Application>Microsoft Office PowerPoint</Application>
  <PresentationFormat>Apresentação na tela (4:3)</PresentationFormat>
  <Paragraphs>16</Paragraphs>
  <Slides>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Arial Black</vt:lpstr>
      <vt:lpstr>Tema do Office</vt:lpstr>
      <vt:lpstr>MSPhotoEd.3</vt:lpstr>
      <vt:lpstr>Slide 1</vt:lpstr>
      <vt:lpstr>Slide 2</vt:lpstr>
      <vt:lpstr>Slide 3</vt:lpstr>
      <vt:lpstr>Slide 4</vt:lpstr>
    </vt:vector>
  </TitlesOfParts>
  <Company>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LAY</dc:creator>
  <cp:lastModifiedBy>user</cp:lastModifiedBy>
  <cp:revision>20</cp:revision>
  <dcterms:created xsi:type="dcterms:W3CDTF">2010-03-09T16:24:16Z</dcterms:created>
  <dcterms:modified xsi:type="dcterms:W3CDTF">2014-09-06T17:31:57Z</dcterms:modified>
</cp:coreProperties>
</file>