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>
      <p:cViewPr varScale="1">
        <p:scale>
          <a:sx n="50" d="100"/>
          <a:sy n="50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0A331-2D0B-4EBE-A1A8-BA3E85397E2B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C6663-D4B2-493D-836B-34F362E9A8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0D6B-A19E-4E28-8E01-929E237EBCC9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7522-A682-43A7-B542-F451D6D4C2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47834-83F5-4745-9E9C-1559DA8DA389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55EF2-AEAE-4442-BAB7-E0D7F21E2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3A46-F525-41BA-8124-8C8404C7E972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02BFE-1783-48DE-AB8E-D7CAF51B0E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7E381-B177-4DA1-A544-8B084298B2D3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783D-FE7F-4BF0-80DA-6C8671D128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FACA-A7CF-4727-A451-71FB8612C2EE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285AE-ADB5-4D81-AC68-427A0DDF9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C9A5-5780-488F-A3A2-345FC2D67E1C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D5DD-246F-4226-9484-1ED18B43C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840A-D0AC-468A-9FC3-E9AEFE2AC73A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EDDCF-F2F5-42F8-9D5B-FC6682E281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76790-B37C-4E97-BF7B-AC5E0F2DC6D7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EFA3-33AF-4C10-B445-E914040EB4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60002-92B2-416E-8B9B-0AB6FB4ACE00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4AB37-CEA3-46C8-987F-81C4B95425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1BA4-B1BC-4C00-83B0-684E91B6BA97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1529-CF00-46A0-919C-204854C7B1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915F45-CC0F-4BB2-8A14-5FB53C1043A8}" type="datetimeFigureOut">
              <a:rPr lang="pt-BR"/>
              <a:pPr>
                <a:defRPr/>
              </a:pPr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709DB3-5DBE-45C1-B1FF-E07B9E66A1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7145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Bem mais que as forças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Poder e Reis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a natureza e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tudo que se fez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Bem mais que tudo criado por tuas mãos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Deus tu és o início, meio e fim.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8" name="Retângulo 15"/>
          <p:cNvSpPr>
            <a:spLocks noChangeArrowheads="1"/>
          </p:cNvSpPr>
          <p:nvPr/>
        </p:nvSpPr>
        <p:spPr bwMode="auto">
          <a:xfrm>
            <a:off x="-71470" y="1466534"/>
            <a:ext cx="87153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Bem mais que os mares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Bem mais que o sol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as maravilhas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o mundo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conheceu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as riquezas e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Tesouros desta terra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Incomparável és pra mim.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4761905" imgH="1076475" progId="">
                  <p:embed/>
                </p:oleObj>
              </mc:Choice>
              <mc:Fallback>
                <p:oleObj r:id="rId3" imgW="4761905" imgH="10764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8" name="Retângulo 15"/>
          <p:cNvSpPr>
            <a:spLocks noChangeArrowheads="1"/>
          </p:cNvSpPr>
          <p:nvPr/>
        </p:nvSpPr>
        <p:spPr bwMode="auto">
          <a:xfrm>
            <a:off x="285720" y="1844824"/>
            <a:ext cx="8715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Por amor sua vida entregou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Meu Senhor, humilhado foi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Como a flor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Machucada no jardim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Morreu por mim,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pensou em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 amou.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89</Words>
  <Application>Microsoft Office PowerPoint</Application>
  <PresentationFormat>Apresentação na tela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MANOELI</cp:lastModifiedBy>
  <cp:revision>57</cp:revision>
  <dcterms:created xsi:type="dcterms:W3CDTF">2012-07-13T15:34:45Z</dcterms:created>
  <dcterms:modified xsi:type="dcterms:W3CDTF">2015-07-05T19:25:33Z</dcterms:modified>
</cp:coreProperties>
</file>