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EC20F-0DAC-4AA6-8FA3-06E85CE50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5A498-5BF4-40F6-8387-A9CF5F17A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082DAF-6DF5-4701-B7A8-154E582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12A-6DAD-48F7-9656-28480CB42022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4BD62-D567-46FB-9891-8E704F61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077D2-EC16-445E-99E9-890DC8C2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160-CDC3-4FDA-90AF-78D83B527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51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6B61F-723E-4D08-A824-3A577E86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11B439-B06F-4345-9447-813342418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F4369-632C-4608-846C-504B002A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12A-6DAD-48F7-9656-28480CB42022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0BC50-5ABA-4510-B821-60EBC2FE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073F83-8E16-4308-99EF-24B954BA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160-CDC3-4FDA-90AF-78D83B527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59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026255-F852-41DD-8040-704742D12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7CEF6D-9ABA-496C-B166-54874D008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4242A8-4CA5-4FC6-9692-7CA66A99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12A-6DAD-48F7-9656-28480CB42022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CD8EA-FF22-4598-B2D8-E621AFC4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C94C28-ABEB-4775-98D9-B69BDB25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160-CDC3-4FDA-90AF-78D83B527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62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48994-A5D6-4977-8387-B7ABB127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43EF8-3EF4-4AF6-AF7B-1746F7E4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7221B3-2198-4349-9B07-C11AD863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12A-6DAD-48F7-9656-28480CB42022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BA8A5-8E52-44DE-AC6E-D24E8AFB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84E626-4A4D-4BEC-8756-393C79FB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160-CDC3-4FDA-90AF-78D83B527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83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B3889-C332-493D-84A7-E6DA62BE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372617-F33A-4DE9-B56F-170EEFF94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D308C9-CDAD-4907-B397-1F6E6501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12A-6DAD-48F7-9656-28480CB42022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8CFCD-482E-4969-8BC4-3EE8F00D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70E12-A3FF-4965-854E-FF01023D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160-CDC3-4FDA-90AF-78D83B527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91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E1BF6-DB4F-4A6D-BECD-5B22DC51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B10DC-6DAD-4C50-9914-CFAFF62DF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16FAB8-D349-4EB6-93AB-6CDF5B8F8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6D3DB3-1937-467E-8389-18315756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12A-6DAD-48F7-9656-28480CB42022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6A03F0-C19C-43FA-AF4C-23064134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992D4C-A9FE-434A-9466-583D41A6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160-CDC3-4FDA-90AF-78D83B527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27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BCBA0-81FB-4DEC-9102-764938A7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0F6451-C212-49BB-A36B-819FD39D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CC490F-46B2-41C7-8802-6EB5F5DD7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3A108E-9F94-46A5-942E-BD315D24B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D283EB-B314-4E1A-AF5C-266501BDB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B2FECE-8219-4BD5-9D7F-A7D776D5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12A-6DAD-48F7-9656-28480CB42022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F9C4D1-1FFD-4877-B115-E5B2503A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45310C-6088-42E8-A307-6B7EEB3D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160-CDC3-4FDA-90AF-78D83B527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80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3B197-8C76-4234-90B3-6D8A9A82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A47169-4735-4880-BF09-72CAB898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12A-6DAD-48F7-9656-28480CB42022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5AD6F6-4B93-4FCD-9B34-9841406F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18D496-B948-4AC3-B47B-181C6A4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160-CDC3-4FDA-90AF-78D83B527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28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FB5414-DB03-4D46-8A40-C10CD68C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12A-6DAD-48F7-9656-28480CB42022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87D3F3-0893-4CD7-A416-3E09A10B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7CCD71-FE3C-45E5-82CA-03D7211B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160-CDC3-4FDA-90AF-78D83B527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99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ECA5E-12E2-43BD-83F2-037DA7C5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2F2B3-B023-4B04-B48A-17FA2E064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59A690-EC1D-471C-8B54-001D17602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366B56-8196-4B31-B6A8-134846DC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12A-6DAD-48F7-9656-28480CB42022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A0B8C1-6280-4AF2-BF6C-7648A382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7BE8E5-15F9-4C62-BCD3-CC32ED23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160-CDC3-4FDA-90AF-78D83B527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68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6BC2B-2FFC-4098-BCF6-29368B16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324505-0670-428B-8EDB-00E1CA778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63A464-3227-4F15-BAD4-23456F20B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F830E3-7511-412D-A3E3-11503994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A12A-6DAD-48F7-9656-28480CB42022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7331BF-A25D-484A-AB60-19A3592D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021EB7-6B85-414B-8DCC-5E0F66CE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160-CDC3-4FDA-90AF-78D83B527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69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A8A90D-1F21-4C83-8987-9FA338A8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549257-A2B6-4FB4-88F9-6C7D2EBB9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90827A-9D7C-47C0-963E-16A0A6A41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8A12A-6DAD-48F7-9656-28480CB42022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3BC67-EA6B-4837-9324-1F77BE850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D227F-3F61-42CB-9B89-95BF2AB36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A160-CDC3-4FDA-90AF-78D83B527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3DD685-5851-4F33-8B27-B7A2257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051" name="Object 2">
            <a:extLst>
              <a:ext uri="{FF2B5EF4-FFF2-40B4-BE49-F238E27FC236}">
                <a16:creationId xmlns:a16="http://schemas.microsoft.com/office/drawing/2014/main" id="{0BFBB7C3-B6F1-4886-AB3E-943DA3A0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4761905" imgH="1076475" progId="MSPhotoEd.3">
                  <p:embed/>
                </p:oleObj>
              </mc:Choice>
              <mc:Fallback>
                <p:oleObj r:id="rId3" imgW="4761905" imgH="1076475" progId="MSPhotoEd.3">
                  <p:embed/>
                  <p:pic>
                    <p:nvPicPr>
                      <p:cNvPr id="2051" name="Object 2">
                        <a:extLst>
                          <a:ext uri="{FF2B5EF4-FFF2-40B4-BE49-F238E27FC236}">
                            <a16:creationId xmlns:a16="http://schemas.microsoft.com/office/drawing/2014/main" id="{0BFBB7C3-B6F1-4886-AB3E-943DA3A0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>
            <a:extLst>
              <a:ext uri="{FF2B5EF4-FFF2-40B4-BE49-F238E27FC236}">
                <a16:creationId xmlns:a16="http://schemas.microsoft.com/office/drawing/2014/main" id="{82D4DAAB-D06C-415D-9699-D4C899E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pSp>
        <p:nvGrpSpPr>
          <p:cNvPr id="2053" name="Group 3">
            <a:extLst>
              <a:ext uri="{FF2B5EF4-FFF2-40B4-BE49-F238E27FC236}">
                <a16:creationId xmlns:a16="http://schemas.microsoft.com/office/drawing/2014/main" id="{E873164D-B260-4D9B-8546-612186E9568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-3175793"/>
            <a:ext cx="65087" cy="9144000"/>
            <a:chOff x="1521" y="2594"/>
            <a:chExt cx="360" cy="11160"/>
          </a:xfrm>
        </p:grpSpPr>
        <p:sp>
          <p:nvSpPr>
            <p:cNvPr id="2059" name="Rectangle 5">
              <a:extLst>
                <a:ext uri="{FF2B5EF4-FFF2-40B4-BE49-F238E27FC236}">
                  <a16:creationId xmlns:a16="http://schemas.microsoft.com/office/drawing/2014/main" id="{4A414247-D595-4B75-9574-63B5954B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60" name="Rectangle 4">
              <a:extLst>
                <a:ext uri="{FF2B5EF4-FFF2-40B4-BE49-F238E27FC236}">
                  <a16:creationId xmlns:a16="http://schemas.microsoft.com/office/drawing/2014/main" id="{D932EFB1-A9E9-4099-8FDD-7B6FFB42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grpSp>
        <p:nvGrpSpPr>
          <p:cNvPr id="2054" name="Group 3">
            <a:extLst>
              <a:ext uri="{FF2B5EF4-FFF2-40B4-BE49-F238E27FC236}">
                <a16:creationId xmlns:a16="http://schemas.microsoft.com/office/drawing/2014/main" id="{02339329-04E9-43CE-B5DC-ECD018DC2D6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1824832"/>
            <a:ext cx="65087" cy="9144000"/>
            <a:chOff x="1521" y="2594"/>
            <a:chExt cx="360" cy="11160"/>
          </a:xfrm>
        </p:grpSpPr>
        <p:sp>
          <p:nvSpPr>
            <p:cNvPr id="2057" name="Rectangle 5">
              <a:extLst>
                <a:ext uri="{FF2B5EF4-FFF2-40B4-BE49-F238E27FC236}">
                  <a16:creationId xmlns:a16="http://schemas.microsoft.com/office/drawing/2014/main" id="{ECFEA036-C5FE-4F48-B008-D998BFFB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58" name="Rectangle 4">
              <a:extLst>
                <a:ext uri="{FF2B5EF4-FFF2-40B4-BE49-F238E27FC236}">
                  <a16:creationId xmlns:a16="http://schemas.microsoft.com/office/drawing/2014/main" id="{B8EE5D11-DD09-4203-98C3-BC83066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2055" name="Retângulo 13">
            <a:extLst>
              <a:ext uri="{FF2B5EF4-FFF2-40B4-BE49-F238E27FC236}">
                <a16:creationId xmlns:a16="http://schemas.microsoft.com/office/drawing/2014/main" id="{E0322D4A-9AFE-4648-B0B3-7018451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0025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>
              <a:solidFill>
                <a:srgbClr val="000099"/>
              </a:solidFill>
            </a:endParaRPr>
          </a:p>
        </p:txBody>
      </p:sp>
      <p:sp>
        <p:nvSpPr>
          <p:cNvPr id="2056" name="Retângulo 14">
            <a:extLst>
              <a:ext uri="{FF2B5EF4-FFF2-40B4-BE49-F238E27FC236}">
                <a16:creationId xmlns:a16="http://schemas.microsoft.com/office/drawing/2014/main" id="{9F4D373A-65C1-439E-ABFE-6BB5329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28171"/>
            <a:ext cx="91440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Espírito Santo, ore por mim</a:t>
            </a:r>
            <a:b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Leve pra Deus tudo aquilo que eu preciso</a:t>
            </a:r>
            <a:b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Espírito Santo, use as palavras</a:t>
            </a:r>
            <a:b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Que eu necessito usar, mas não consigo</a:t>
            </a:r>
            <a:endParaRPr lang="pt-PT" altLang="pt-BR" sz="40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dirty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3DD685-5851-4F33-8B27-B7A2257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051" name="Object 2">
            <a:extLst>
              <a:ext uri="{FF2B5EF4-FFF2-40B4-BE49-F238E27FC236}">
                <a16:creationId xmlns:a16="http://schemas.microsoft.com/office/drawing/2014/main" id="{0BFBB7C3-B6F1-4886-AB3E-943DA3A0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4761905" imgH="1076475" progId="MSPhotoEd.3">
                  <p:embed/>
                </p:oleObj>
              </mc:Choice>
              <mc:Fallback>
                <p:oleObj r:id="rId3" imgW="4761905" imgH="1076475" progId="MSPhotoEd.3">
                  <p:embed/>
                  <p:pic>
                    <p:nvPicPr>
                      <p:cNvPr id="2051" name="Object 2">
                        <a:extLst>
                          <a:ext uri="{FF2B5EF4-FFF2-40B4-BE49-F238E27FC236}">
                            <a16:creationId xmlns:a16="http://schemas.microsoft.com/office/drawing/2014/main" id="{0BFBB7C3-B6F1-4886-AB3E-943DA3A0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>
            <a:extLst>
              <a:ext uri="{FF2B5EF4-FFF2-40B4-BE49-F238E27FC236}">
                <a16:creationId xmlns:a16="http://schemas.microsoft.com/office/drawing/2014/main" id="{82D4DAAB-D06C-415D-9699-D4C899E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pSp>
        <p:nvGrpSpPr>
          <p:cNvPr id="2053" name="Group 3">
            <a:extLst>
              <a:ext uri="{FF2B5EF4-FFF2-40B4-BE49-F238E27FC236}">
                <a16:creationId xmlns:a16="http://schemas.microsoft.com/office/drawing/2014/main" id="{E873164D-B260-4D9B-8546-612186E9568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-3175793"/>
            <a:ext cx="65087" cy="9144000"/>
            <a:chOff x="1521" y="2594"/>
            <a:chExt cx="360" cy="11160"/>
          </a:xfrm>
        </p:grpSpPr>
        <p:sp>
          <p:nvSpPr>
            <p:cNvPr id="2059" name="Rectangle 5">
              <a:extLst>
                <a:ext uri="{FF2B5EF4-FFF2-40B4-BE49-F238E27FC236}">
                  <a16:creationId xmlns:a16="http://schemas.microsoft.com/office/drawing/2014/main" id="{4A414247-D595-4B75-9574-63B5954B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60" name="Rectangle 4">
              <a:extLst>
                <a:ext uri="{FF2B5EF4-FFF2-40B4-BE49-F238E27FC236}">
                  <a16:creationId xmlns:a16="http://schemas.microsoft.com/office/drawing/2014/main" id="{D932EFB1-A9E9-4099-8FDD-7B6FFB42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grpSp>
        <p:nvGrpSpPr>
          <p:cNvPr id="2054" name="Group 3">
            <a:extLst>
              <a:ext uri="{FF2B5EF4-FFF2-40B4-BE49-F238E27FC236}">
                <a16:creationId xmlns:a16="http://schemas.microsoft.com/office/drawing/2014/main" id="{02339329-04E9-43CE-B5DC-ECD018DC2D6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1824832"/>
            <a:ext cx="65087" cy="9144000"/>
            <a:chOff x="1521" y="2594"/>
            <a:chExt cx="360" cy="11160"/>
          </a:xfrm>
        </p:grpSpPr>
        <p:sp>
          <p:nvSpPr>
            <p:cNvPr id="2057" name="Rectangle 5">
              <a:extLst>
                <a:ext uri="{FF2B5EF4-FFF2-40B4-BE49-F238E27FC236}">
                  <a16:creationId xmlns:a16="http://schemas.microsoft.com/office/drawing/2014/main" id="{ECFEA036-C5FE-4F48-B008-D998BFFB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58" name="Rectangle 4">
              <a:extLst>
                <a:ext uri="{FF2B5EF4-FFF2-40B4-BE49-F238E27FC236}">
                  <a16:creationId xmlns:a16="http://schemas.microsoft.com/office/drawing/2014/main" id="{B8EE5D11-DD09-4203-98C3-BC83066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2055" name="Retângulo 13">
            <a:extLst>
              <a:ext uri="{FF2B5EF4-FFF2-40B4-BE49-F238E27FC236}">
                <a16:creationId xmlns:a16="http://schemas.microsoft.com/office/drawing/2014/main" id="{E0322D4A-9AFE-4648-B0B3-7018451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0025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>
              <a:solidFill>
                <a:srgbClr val="000099"/>
              </a:solidFill>
            </a:endParaRPr>
          </a:p>
        </p:txBody>
      </p:sp>
      <p:sp>
        <p:nvSpPr>
          <p:cNvPr id="2056" name="Retângulo 14">
            <a:extLst>
              <a:ext uri="{FF2B5EF4-FFF2-40B4-BE49-F238E27FC236}">
                <a16:creationId xmlns:a16="http://schemas.microsoft.com/office/drawing/2014/main" id="{9F4D373A-65C1-439E-ABFE-6BB5329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02763"/>
            <a:ext cx="91440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Me ajude nas minhas fraquezas</a:t>
            </a:r>
            <a:b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Não sei como devo pedir</a:t>
            </a:r>
            <a:b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Espírito Santo, vem interceder por mim</a:t>
            </a:r>
            <a:endParaRPr lang="pt-PT" altLang="pt-BR" sz="40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dirty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3DD685-5851-4F33-8B27-B7A2257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051" name="Object 2">
            <a:extLst>
              <a:ext uri="{FF2B5EF4-FFF2-40B4-BE49-F238E27FC236}">
                <a16:creationId xmlns:a16="http://schemas.microsoft.com/office/drawing/2014/main" id="{0BFBB7C3-B6F1-4886-AB3E-943DA3A0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4761905" imgH="1076475" progId="MSPhotoEd.3">
                  <p:embed/>
                </p:oleObj>
              </mc:Choice>
              <mc:Fallback>
                <p:oleObj r:id="rId3" imgW="4761905" imgH="1076475" progId="MSPhotoEd.3">
                  <p:embed/>
                  <p:pic>
                    <p:nvPicPr>
                      <p:cNvPr id="2051" name="Object 2">
                        <a:extLst>
                          <a:ext uri="{FF2B5EF4-FFF2-40B4-BE49-F238E27FC236}">
                            <a16:creationId xmlns:a16="http://schemas.microsoft.com/office/drawing/2014/main" id="{0BFBB7C3-B6F1-4886-AB3E-943DA3A0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>
            <a:extLst>
              <a:ext uri="{FF2B5EF4-FFF2-40B4-BE49-F238E27FC236}">
                <a16:creationId xmlns:a16="http://schemas.microsoft.com/office/drawing/2014/main" id="{82D4DAAB-D06C-415D-9699-D4C899E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pSp>
        <p:nvGrpSpPr>
          <p:cNvPr id="2053" name="Group 3">
            <a:extLst>
              <a:ext uri="{FF2B5EF4-FFF2-40B4-BE49-F238E27FC236}">
                <a16:creationId xmlns:a16="http://schemas.microsoft.com/office/drawing/2014/main" id="{E873164D-B260-4D9B-8546-612186E9568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-3175793"/>
            <a:ext cx="65087" cy="9144000"/>
            <a:chOff x="1521" y="2594"/>
            <a:chExt cx="360" cy="11160"/>
          </a:xfrm>
        </p:grpSpPr>
        <p:sp>
          <p:nvSpPr>
            <p:cNvPr id="2059" name="Rectangle 5">
              <a:extLst>
                <a:ext uri="{FF2B5EF4-FFF2-40B4-BE49-F238E27FC236}">
                  <a16:creationId xmlns:a16="http://schemas.microsoft.com/office/drawing/2014/main" id="{4A414247-D595-4B75-9574-63B5954B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60" name="Rectangle 4">
              <a:extLst>
                <a:ext uri="{FF2B5EF4-FFF2-40B4-BE49-F238E27FC236}">
                  <a16:creationId xmlns:a16="http://schemas.microsoft.com/office/drawing/2014/main" id="{D932EFB1-A9E9-4099-8FDD-7B6FFB42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grpSp>
        <p:nvGrpSpPr>
          <p:cNvPr id="2054" name="Group 3">
            <a:extLst>
              <a:ext uri="{FF2B5EF4-FFF2-40B4-BE49-F238E27FC236}">
                <a16:creationId xmlns:a16="http://schemas.microsoft.com/office/drawing/2014/main" id="{02339329-04E9-43CE-B5DC-ECD018DC2D6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1824832"/>
            <a:ext cx="65087" cy="9144000"/>
            <a:chOff x="1521" y="2594"/>
            <a:chExt cx="360" cy="11160"/>
          </a:xfrm>
        </p:grpSpPr>
        <p:sp>
          <p:nvSpPr>
            <p:cNvPr id="2057" name="Rectangle 5">
              <a:extLst>
                <a:ext uri="{FF2B5EF4-FFF2-40B4-BE49-F238E27FC236}">
                  <a16:creationId xmlns:a16="http://schemas.microsoft.com/office/drawing/2014/main" id="{ECFEA036-C5FE-4F48-B008-D998BFFB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58" name="Rectangle 4">
              <a:extLst>
                <a:ext uri="{FF2B5EF4-FFF2-40B4-BE49-F238E27FC236}">
                  <a16:creationId xmlns:a16="http://schemas.microsoft.com/office/drawing/2014/main" id="{B8EE5D11-DD09-4203-98C3-BC83066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2055" name="Retângulo 13">
            <a:extLst>
              <a:ext uri="{FF2B5EF4-FFF2-40B4-BE49-F238E27FC236}">
                <a16:creationId xmlns:a16="http://schemas.microsoft.com/office/drawing/2014/main" id="{E0322D4A-9AFE-4648-B0B3-7018451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0025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>
              <a:solidFill>
                <a:srgbClr val="000099"/>
              </a:solidFill>
            </a:endParaRPr>
          </a:p>
        </p:txBody>
      </p:sp>
      <p:sp>
        <p:nvSpPr>
          <p:cNvPr id="2056" name="Retângulo 14">
            <a:extLst>
              <a:ext uri="{FF2B5EF4-FFF2-40B4-BE49-F238E27FC236}">
                <a16:creationId xmlns:a16="http://schemas.microsoft.com/office/drawing/2014/main" id="{9F4D373A-65C1-439E-ABFE-6BB5329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85219"/>
            <a:ext cx="914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Todas as coisas cooperam pra o bem</a:t>
            </a:r>
            <a:b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Daqueles que amam a Ti</a:t>
            </a:r>
            <a:b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Espírito Santo, vem orar por mim</a:t>
            </a:r>
            <a:endParaRPr lang="pt-PT" altLang="pt-BR" sz="40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dirty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3DD685-5851-4F33-8B27-B7A2257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051" name="Object 2">
            <a:extLst>
              <a:ext uri="{FF2B5EF4-FFF2-40B4-BE49-F238E27FC236}">
                <a16:creationId xmlns:a16="http://schemas.microsoft.com/office/drawing/2014/main" id="{0BFBB7C3-B6F1-4886-AB3E-943DA3A0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4761905" imgH="1076475" progId="MSPhotoEd.3">
                  <p:embed/>
                </p:oleObj>
              </mc:Choice>
              <mc:Fallback>
                <p:oleObj r:id="rId3" imgW="4761905" imgH="1076475" progId="MSPhotoEd.3">
                  <p:embed/>
                  <p:pic>
                    <p:nvPicPr>
                      <p:cNvPr id="2051" name="Object 2">
                        <a:extLst>
                          <a:ext uri="{FF2B5EF4-FFF2-40B4-BE49-F238E27FC236}">
                            <a16:creationId xmlns:a16="http://schemas.microsoft.com/office/drawing/2014/main" id="{0BFBB7C3-B6F1-4886-AB3E-943DA3A0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>
            <a:extLst>
              <a:ext uri="{FF2B5EF4-FFF2-40B4-BE49-F238E27FC236}">
                <a16:creationId xmlns:a16="http://schemas.microsoft.com/office/drawing/2014/main" id="{82D4DAAB-D06C-415D-9699-D4C899E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pSp>
        <p:nvGrpSpPr>
          <p:cNvPr id="2053" name="Group 3">
            <a:extLst>
              <a:ext uri="{FF2B5EF4-FFF2-40B4-BE49-F238E27FC236}">
                <a16:creationId xmlns:a16="http://schemas.microsoft.com/office/drawing/2014/main" id="{E873164D-B260-4D9B-8546-612186E9568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-3175793"/>
            <a:ext cx="65087" cy="9144000"/>
            <a:chOff x="1521" y="2594"/>
            <a:chExt cx="360" cy="11160"/>
          </a:xfrm>
        </p:grpSpPr>
        <p:sp>
          <p:nvSpPr>
            <p:cNvPr id="2059" name="Rectangle 5">
              <a:extLst>
                <a:ext uri="{FF2B5EF4-FFF2-40B4-BE49-F238E27FC236}">
                  <a16:creationId xmlns:a16="http://schemas.microsoft.com/office/drawing/2014/main" id="{4A414247-D595-4B75-9574-63B5954B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60" name="Rectangle 4">
              <a:extLst>
                <a:ext uri="{FF2B5EF4-FFF2-40B4-BE49-F238E27FC236}">
                  <a16:creationId xmlns:a16="http://schemas.microsoft.com/office/drawing/2014/main" id="{D932EFB1-A9E9-4099-8FDD-7B6FFB42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grpSp>
        <p:nvGrpSpPr>
          <p:cNvPr id="2054" name="Group 3">
            <a:extLst>
              <a:ext uri="{FF2B5EF4-FFF2-40B4-BE49-F238E27FC236}">
                <a16:creationId xmlns:a16="http://schemas.microsoft.com/office/drawing/2014/main" id="{02339329-04E9-43CE-B5DC-ECD018DC2D6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1824832"/>
            <a:ext cx="65087" cy="9144000"/>
            <a:chOff x="1521" y="2594"/>
            <a:chExt cx="360" cy="11160"/>
          </a:xfrm>
        </p:grpSpPr>
        <p:sp>
          <p:nvSpPr>
            <p:cNvPr id="2057" name="Rectangle 5">
              <a:extLst>
                <a:ext uri="{FF2B5EF4-FFF2-40B4-BE49-F238E27FC236}">
                  <a16:creationId xmlns:a16="http://schemas.microsoft.com/office/drawing/2014/main" id="{ECFEA036-C5FE-4F48-B008-D998BFFB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58" name="Rectangle 4">
              <a:extLst>
                <a:ext uri="{FF2B5EF4-FFF2-40B4-BE49-F238E27FC236}">
                  <a16:creationId xmlns:a16="http://schemas.microsoft.com/office/drawing/2014/main" id="{B8EE5D11-DD09-4203-98C3-BC83066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2055" name="Retângulo 13">
            <a:extLst>
              <a:ext uri="{FF2B5EF4-FFF2-40B4-BE49-F238E27FC236}">
                <a16:creationId xmlns:a16="http://schemas.microsoft.com/office/drawing/2014/main" id="{E0322D4A-9AFE-4648-B0B3-7018451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0025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>
              <a:solidFill>
                <a:srgbClr val="000099"/>
              </a:solidFill>
            </a:endParaRPr>
          </a:p>
        </p:txBody>
      </p:sp>
      <p:sp>
        <p:nvSpPr>
          <p:cNvPr id="2056" name="Retângulo 14">
            <a:extLst>
              <a:ext uri="{FF2B5EF4-FFF2-40B4-BE49-F238E27FC236}">
                <a16:creationId xmlns:a16="http://schemas.microsoft.com/office/drawing/2014/main" id="{9F4D373A-65C1-439E-ABFE-6BB5329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94987"/>
            <a:ext cx="914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Estou clamando, estou pedindo</a:t>
            </a:r>
            <a:b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Só Deus sabe a dor que estou sentindo</a:t>
            </a:r>
            <a:b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Meu coração está ferido</a:t>
            </a:r>
            <a:b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Mas o meu clamor está subindo</a:t>
            </a:r>
            <a:endParaRPr lang="pt-PT" altLang="pt-BR" sz="40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dirty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3DD685-5851-4F33-8B27-B7A2257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aphicFrame>
        <p:nvGraphicFramePr>
          <p:cNvPr id="2051" name="Object 2">
            <a:extLst>
              <a:ext uri="{FF2B5EF4-FFF2-40B4-BE49-F238E27FC236}">
                <a16:creationId xmlns:a16="http://schemas.microsoft.com/office/drawing/2014/main" id="{0BFBB7C3-B6F1-4886-AB3E-943DA3A0B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4761905" imgH="1076475" progId="MSPhotoEd.3">
                  <p:embed/>
                </p:oleObj>
              </mc:Choice>
              <mc:Fallback>
                <p:oleObj r:id="rId3" imgW="4761905" imgH="1076475" progId="MSPhotoEd.3">
                  <p:embed/>
                  <p:pic>
                    <p:nvPicPr>
                      <p:cNvPr id="2051" name="Object 2">
                        <a:extLst>
                          <a:ext uri="{FF2B5EF4-FFF2-40B4-BE49-F238E27FC236}">
                            <a16:creationId xmlns:a16="http://schemas.microsoft.com/office/drawing/2014/main" id="{0BFBB7C3-B6F1-4886-AB3E-943DA3A0B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>
            <a:extLst>
              <a:ext uri="{FF2B5EF4-FFF2-40B4-BE49-F238E27FC236}">
                <a16:creationId xmlns:a16="http://schemas.microsoft.com/office/drawing/2014/main" id="{82D4DAAB-D06C-415D-9699-D4C899E8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grpSp>
        <p:nvGrpSpPr>
          <p:cNvPr id="2053" name="Group 3">
            <a:extLst>
              <a:ext uri="{FF2B5EF4-FFF2-40B4-BE49-F238E27FC236}">
                <a16:creationId xmlns:a16="http://schemas.microsoft.com/office/drawing/2014/main" id="{E873164D-B260-4D9B-8546-612186E9568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-3175793"/>
            <a:ext cx="65087" cy="9144000"/>
            <a:chOff x="1521" y="2594"/>
            <a:chExt cx="360" cy="11160"/>
          </a:xfrm>
        </p:grpSpPr>
        <p:sp>
          <p:nvSpPr>
            <p:cNvPr id="2059" name="Rectangle 5">
              <a:extLst>
                <a:ext uri="{FF2B5EF4-FFF2-40B4-BE49-F238E27FC236}">
                  <a16:creationId xmlns:a16="http://schemas.microsoft.com/office/drawing/2014/main" id="{4A414247-D595-4B75-9574-63B5954B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60" name="Rectangle 4">
              <a:extLst>
                <a:ext uri="{FF2B5EF4-FFF2-40B4-BE49-F238E27FC236}">
                  <a16:creationId xmlns:a16="http://schemas.microsoft.com/office/drawing/2014/main" id="{D932EFB1-A9E9-4099-8FDD-7B6FFB42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grpSp>
        <p:nvGrpSpPr>
          <p:cNvPr id="2054" name="Group 3">
            <a:extLst>
              <a:ext uri="{FF2B5EF4-FFF2-40B4-BE49-F238E27FC236}">
                <a16:creationId xmlns:a16="http://schemas.microsoft.com/office/drawing/2014/main" id="{02339329-04E9-43CE-B5DC-ECD018DC2D6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063457" y="1824832"/>
            <a:ext cx="65087" cy="9144000"/>
            <a:chOff x="1521" y="2594"/>
            <a:chExt cx="360" cy="11160"/>
          </a:xfrm>
        </p:grpSpPr>
        <p:sp>
          <p:nvSpPr>
            <p:cNvPr id="2057" name="Rectangle 5">
              <a:extLst>
                <a:ext uri="{FF2B5EF4-FFF2-40B4-BE49-F238E27FC236}">
                  <a16:creationId xmlns:a16="http://schemas.microsoft.com/office/drawing/2014/main" id="{ECFEA036-C5FE-4F48-B008-D998BFFB0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2058" name="Rectangle 4">
              <a:extLst>
                <a:ext uri="{FF2B5EF4-FFF2-40B4-BE49-F238E27FC236}">
                  <a16:creationId xmlns:a16="http://schemas.microsoft.com/office/drawing/2014/main" id="{B8EE5D11-DD09-4203-98C3-BC83066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2055" name="Retângulo 13">
            <a:extLst>
              <a:ext uri="{FF2B5EF4-FFF2-40B4-BE49-F238E27FC236}">
                <a16:creationId xmlns:a16="http://schemas.microsoft.com/office/drawing/2014/main" id="{E0322D4A-9AFE-4648-B0B3-70184514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0025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>
              <a:solidFill>
                <a:srgbClr val="000099"/>
              </a:solidFill>
            </a:endParaRPr>
          </a:p>
        </p:txBody>
      </p:sp>
      <p:sp>
        <p:nvSpPr>
          <p:cNvPr id="2056" name="Retângulo 14">
            <a:extLst>
              <a:ext uri="{FF2B5EF4-FFF2-40B4-BE49-F238E27FC236}">
                <a16:creationId xmlns:a16="http://schemas.microsoft.com/office/drawing/2014/main" id="{9F4D373A-65C1-439E-ABFE-6BB53294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85219"/>
            <a:ext cx="914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Todas as coisas cooperam pra o bem</a:t>
            </a:r>
            <a:b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Daqueles que amam a Ti</a:t>
            </a:r>
            <a:b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pt-BR" sz="4000" dirty="0">
                <a:solidFill>
                  <a:srgbClr val="002060"/>
                </a:solidFill>
                <a:latin typeface="Arial Black" panose="020B0A04020102020204" pitchFamily="34" charset="0"/>
              </a:rPr>
              <a:t>Espírito Santo, vem orar por mim</a:t>
            </a:r>
            <a:endParaRPr lang="pt-PT" altLang="pt-BR" sz="40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dirty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do Office</vt:lpstr>
      <vt:lpstr>MSPhotoEd.3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Römling</dc:creator>
  <cp:lastModifiedBy>Fernando Römling</cp:lastModifiedBy>
  <cp:revision>1</cp:revision>
  <dcterms:created xsi:type="dcterms:W3CDTF">2020-01-26T13:08:49Z</dcterms:created>
  <dcterms:modified xsi:type="dcterms:W3CDTF">2020-01-26T13:13:12Z</dcterms:modified>
</cp:coreProperties>
</file>