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3" r:id="rId4"/>
    <p:sldId id="262" r:id="rId5"/>
    <p:sldId id="261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E1E6E-7B41-41AA-9A3C-7A6EB9D71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9A3541-7CD4-47B4-ADB1-CDB9C6F1A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DA8D61-DD1D-4800-83CD-D6B4B518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2936-23AA-456E-AEFA-29C9AC25B9FE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210895-601D-4799-9F57-3C0271BD9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4826B1-D1E9-4646-A2EF-4E80A716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E568-E2AC-405E-A88C-72F2DAE65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53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3D5E2-6AE2-4827-8328-AE5AD196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D54492-EDBC-4764-A683-FD980AA33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A8CC69-FD68-4F3D-A88C-C59DE4AD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2936-23AA-456E-AEFA-29C9AC25B9FE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7A0EFD-8D4E-4547-AA68-6F2FC234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D51A7B-211F-4DA9-A840-9C2C6AF59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E568-E2AC-405E-A88C-72F2DAE65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65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69B800-B551-4950-8298-1A43F4F2C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5E9937-E02A-462C-8DE4-C665179C3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1DC042-B9E6-4E53-8737-2D1D87995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2936-23AA-456E-AEFA-29C9AC25B9FE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60DDDD-6E8D-4626-9B3C-CB7D2F92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633444-D5A5-42B8-A845-DCA843FE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E568-E2AC-405E-A88C-72F2DAE65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56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74F1C-C128-44A3-B2FF-0810E1B4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0A5F96-2FB3-4600-8C17-AE8C3F327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BF46BB-553E-4468-9176-EAD25E042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2936-23AA-456E-AEFA-29C9AC25B9FE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EB80C5-7D7C-410B-B635-83FAFD85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EAD514-97ED-49B6-8B89-1D12A387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E568-E2AC-405E-A88C-72F2DAE65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39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76E2C-67F1-46DF-BA5E-A81C0FA82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57FA61-BE69-461C-8B69-72523CC8D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3FEBD0-AA37-4FCA-A1EA-29ED237F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2936-23AA-456E-AEFA-29C9AC25B9FE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B873E8-9CB0-445E-91F5-B0FBD0C80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01AEB1-B72A-4BB3-8C0A-84A8872E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E568-E2AC-405E-A88C-72F2DAE65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17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DAE2E-AF44-458F-A8D5-A11A5F013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32D879-BA12-4679-98F8-F803F901E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7D42FB-0A9E-4A14-B34E-713D6A237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908F08-8691-4304-A187-31B045429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2936-23AA-456E-AEFA-29C9AC25B9FE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BD0AFC-0158-420F-9DF5-A3EC6D8E8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85CEC8-9C70-4765-BEF1-7BA6EF5D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E568-E2AC-405E-A88C-72F2DAE65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38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FDDF6-5911-40FF-8973-37FBC143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711A09-F5DE-4A0B-8945-4BD8F8E06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9DDA11-C2AF-4F0F-A383-FC4E902CA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7569FB5-4D4E-4A8A-BB16-7941ABFD2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3EB187-0555-4DC4-B602-6CC7608AB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6F9BF2C-F7C0-4143-9A47-78C5E1B3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2936-23AA-456E-AEFA-29C9AC25B9FE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2521C0-21E5-4EFD-8747-96BA0EBA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53C6F86-8BE0-47AD-80C8-7BB0D98F9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E568-E2AC-405E-A88C-72F2DAE65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87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38756-FDF0-4709-870D-60265A13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ABD9A64-DE06-4F35-BBE3-252B2263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2936-23AA-456E-AEFA-29C9AC25B9FE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B5ADEA3-C60D-4DD5-ABF3-7EB525C1D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37A5CE9-7758-41E5-A5B2-73AE55F7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E568-E2AC-405E-A88C-72F2DAE65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2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73D6D32-E3A5-4799-A56A-3D8BB5985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2936-23AA-456E-AEFA-29C9AC25B9FE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47C8EC2-BA4F-4A43-9465-68BE3C9AE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CCD2E3-746E-471E-827D-442DF33A8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E568-E2AC-405E-A88C-72F2DAE65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81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07C3C-144D-4B3C-A1FD-7ED410BC3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DF3BC7-C6EB-4EEA-8E56-D2B6B9BF5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57A1D5-60BC-4F2E-A3E9-B335D9E56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F531B5-09D9-4206-A0BB-A218FAE1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2936-23AA-456E-AEFA-29C9AC25B9FE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1864F6-0A6F-4F78-A411-0E78AB27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EBB571-67CD-4863-B648-0D7618610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E568-E2AC-405E-A88C-72F2DAE65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26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E037A-A1D6-4274-841F-006826309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779BA5-384E-4FAA-80E6-D2BC89054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12CB7A-13AF-4E0A-8145-3587B17C6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25082D-6B7D-4118-B5EE-B218B497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2936-23AA-456E-AEFA-29C9AC25B9FE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69058D-C49D-463B-8252-322EC6020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8CCB7D-FBD5-47DB-A7CA-1E7D2BF3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E568-E2AC-405E-A88C-72F2DAE65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90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596B759-9465-47B1-B768-DBEDABC7A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440A80-4FD3-4672-A509-C51A1431D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94F73A-CD45-47B0-AD2D-048FF15271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12936-23AA-456E-AEFA-29C9AC25B9FE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94CB17-A07F-433F-8585-551193170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E9C5BA-9367-47F3-BB5C-E7DD2D657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FE568-E2AC-405E-A88C-72F2DAE65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4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13DD685-5851-4F33-8B27-B7A225790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aphicFrame>
        <p:nvGraphicFramePr>
          <p:cNvPr id="2051" name="Object 2">
            <a:extLst>
              <a:ext uri="{FF2B5EF4-FFF2-40B4-BE49-F238E27FC236}">
                <a16:creationId xmlns:a16="http://schemas.microsoft.com/office/drawing/2014/main" id="{0BFBB7C3-B6F1-4886-AB3E-943DA3A0B7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0"/>
          <a:ext cx="91440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3" imgW="4761905" imgH="1076475" progId="MSPhotoEd.3">
                  <p:embed/>
                </p:oleObj>
              </mc:Choice>
              <mc:Fallback>
                <p:oleObj r:id="rId3" imgW="4761905" imgH="1076475" progId="MSPhotoEd.3">
                  <p:embed/>
                  <p:pic>
                    <p:nvPicPr>
                      <p:cNvPr id="2051" name="Object 2">
                        <a:extLst>
                          <a:ext uri="{FF2B5EF4-FFF2-40B4-BE49-F238E27FC236}">
                            <a16:creationId xmlns:a16="http://schemas.microsoft.com/office/drawing/2014/main" id="{0BFBB7C3-B6F1-4886-AB3E-943DA3A0B7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0" cy="150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6">
            <a:extLst>
              <a:ext uri="{FF2B5EF4-FFF2-40B4-BE49-F238E27FC236}">
                <a16:creationId xmlns:a16="http://schemas.microsoft.com/office/drawing/2014/main" id="{82D4DAAB-D06C-415D-9699-D4C899E8B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pSp>
        <p:nvGrpSpPr>
          <p:cNvPr id="2053" name="Group 3">
            <a:extLst>
              <a:ext uri="{FF2B5EF4-FFF2-40B4-BE49-F238E27FC236}">
                <a16:creationId xmlns:a16="http://schemas.microsoft.com/office/drawing/2014/main" id="{E873164D-B260-4D9B-8546-612186E95680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6063457" y="-3175793"/>
            <a:ext cx="65087" cy="9144000"/>
            <a:chOff x="1521" y="2594"/>
            <a:chExt cx="360" cy="11160"/>
          </a:xfrm>
        </p:grpSpPr>
        <p:sp>
          <p:nvSpPr>
            <p:cNvPr id="2059" name="Rectangle 5">
              <a:extLst>
                <a:ext uri="{FF2B5EF4-FFF2-40B4-BE49-F238E27FC236}">
                  <a16:creationId xmlns:a16="http://schemas.microsoft.com/office/drawing/2014/main" id="{4A414247-D595-4B75-9574-63B5954B4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2060" name="Rectangle 4">
              <a:extLst>
                <a:ext uri="{FF2B5EF4-FFF2-40B4-BE49-F238E27FC236}">
                  <a16:creationId xmlns:a16="http://schemas.microsoft.com/office/drawing/2014/main" id="{D932EFB1-A9E9-4099-8FDD-7B6FFB423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</p:grpSp>
      <p:grpSp>
        <p:nvGrpSpPr>
          <p:cNvPr id="2054" name="Group 3">
            <a:extLst>
              <a:ext uri="{FF2B5EF4-FFF2-40B4-BE49-F238E27FC236}">
                <a16:creationId xmlns:a16="http://schemas.microsoft.com/office/drawing/2014/main" id="{02339329-04E9-43CE-B5DC-ECD018DC2D65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6063457" y="1824832"/>
            <a:ext cx="65087" cy="9144000"/>
            <a:chOff x="1521" y="2594"/>
            <a:chExt cx="360" cy="11160"/>
          </a:xfrm>
        </p:grpSpPr>
        <p:sp>
          <p:nvSpPr>
            <p:cNvPr id="2057" name="Rectangle 5">
              <a:extLst>
                <a:ext uri="{FF2B5EF4-FFF2-40B4-BE49-F238E27FC236}">
                  <a16:creationId xmlns:a16="http://schemas.microsoft.com/office/drawing/2014/main" id="{ECFEA036-C5FE-4F48-B008-D998BFFB0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2058" name="Rectangle 4">
              <a:extLst>
                <a:ext uri="{FF2B5EF4-FFF2-40B4-BE49-F238E27FC236}">
                  <a16:creationId xmlns:a16="http://schemas.microsoft.com/office/drawing/2014/main" id="{B8EE5D11-DD09-4203-98C3-BC83066CD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</p:grpSp>
      <p:sp>
        <p:nvSpPr>
          <p:cNvPr id="2055" name="Retângulo 13">
            <a:extLst>
              <a:ext uri="{FF2B5EF4-FFF2-40B4-BE49-F238E27FC236}">
                <a16:creationId xmlns:a16="http://schemas.microsoft.com/office/drawing/2014/main" id="{E0322D4A-9AFE-4648-B0B3-701845147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000250"/>
            <a:ext cx="9144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4400">
              <a:solidFill>
                <a:srgbClr val="000099"/>
              </a:solidFill>
            </a:endParaRPr>
          </a:p>
        </p:txBody>
      </p:sp>
      <p:sp>
        <p:nvSpPr>
          <p:cNvPr id="2056" name="Retângulo 14">
            <a:extLst>
              <a:ext uri="{FF2B5EF4-FFF2-40B4-BE49-F238E27FC236}">
                <a16:creationId xmlns:a16="http://schemas.microsoft.com/office/drawing/2014/main" id="{9F4D373A-65C1-439E-ABFE-6BB53294C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684854"/>
            <a:ext cx="9144000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endParaRPr lang="pt-BR" sz="4000" dirty="0"/>
          </a:p>
          <a:p>
            <a:pPr algn="ctr">
              <a:buNone/>
            </a:pPr>
            <a:r>
              <a:rPr lang="pt-BR" sz="4000" dirty="0"/>
              <a:t>Mestre, o vento balançou meu barco</a:t>
            </a:r>
            <a:br>
              <a:rPr lang="pt-BR" sz="4000" dirty="0"/>
            </a:br>
            <a:r>
              <a:rPr lang="pt-BR" sz="4000" dirty="0"/>
              <a:t>Mestre, estou à beira de um naufrágio</a:t>
            </a:r>
            <a:br>
              <a:rPr lang="pt-BR" sz="4000" dirty="0"/>
            </a:br>
            <a:r>
              <a:rPr lang="pt-BR" sz="4000" dirty="0"/>
              <a:t>Mestre, será que não vê?</a:t>
            </a:r>
            <a:br>
              <a:rPr lang="pt-BR" sz="4000" dirty="0"/>
            </a:br>
            <a:r>
              <a:rPr lang="pt-BR" sz="4000" dirty="0"/>
              <a:t>Será que eu vou perecer?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4000" dirty="0">
              <a:solidFill>
                <a:srgbClr val="000099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13DD685-5851-4F33-8B27-B7A225790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aphicFrame>
        <p:nvGraphicFramePr>
          <p:cNvPr id="2051" name="Object 2">
            <a:extLst>
              <a:ext uri="{FF2B5EF4-FFF2-40B4-BE49-F238E27FC236}">
                <a16:creationId xmlns:a16="http://schemas.microsoft.com/office/drawing/2014/main" id="{0BFBB7C3-B6F1-4886-AB3E-943DA3A0B7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0"/>
          <a:ext cx="91440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r:id="rId3" imgW="4761905" imgH="1076475" progId="MSPhotoEd.3">
                  <p:embed/>
                </p:oleObj>
              </mc:Choice>
              <mc:Fallback>
                <p:oleObj r:id="rId3" imgW="4761905" imgH="1076475" progId="MSPhotoEd.3">
                  <p:embed/>
                  <p:pic>
                    <p:nvPicPr>
                      <p:cNvPr id="2051" name="Object 2">
                        <a:extLst>
                          <a:ext uri="{FF2B5EF4-FFF2-40B4-BE49-F238E27FC236}">
                            <a16:creationId xmlns:a16="http://schemas.microsoft.com/office/drawing/2014/main" id="{0BFBB7C3-B6F1-4886-AB3E-943DA3A0B7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0" cy="150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6">
            <a:extLst>
              <a:ext uri="{FF2B5EF4-FFF2-40B4-BE49-F238E27FC236}">
                <a16:creationId xmlns:a16="http://schemas.microsoft.com/office/drawing/2014/main" id="{82D4DAAB-D06C-415D-9699-D4C899E8B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pSp>
        <p:nvGrpSpPr>
          <p:cNvPr id="2053" name="Group 3">
            <a:extLst>
              <a:ext uri="{FF2B5EF4-FFF2-40B4-BE49-F238E27FC236}">
                <a16:creationId xmlns:a16="http://schemas.microsoft.com/office/drawing/2014/main" id="{E873164D-B260-4D9B-8546-612186E95680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6063457" y="-3175793"/>
            <a:ext cx="65087" cy="9144000"/>
            <a:chOff x="1521" y="2594"/>
            <a:chExt cx="360" cy="11160"/>
          </a:xfrm>
        </p:grpSpPr>
        <p:sp>
          <p:nvSpPr>
            <p:cNvPr id="2059" name="Rectangle 5">
              <a:extLst>
                <a:ext uri="{FF2B5EF4-FFF2-40B4-BE49-F238E27FC236}">
                  <a16:creationId xmlns:a16="http://schemas.microsoft.com/office/drawing/2014/main" id="{4A414247-D595-4B75-9574-63B5954B4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2060" name="Rectangle 4">
              <a:extLst>
                <a:ext uri="{FF2B5EF4-FFF2-40B4-BE49-F238E27FC236}">
                  <a16:creationId xmlns:a16="http://schemas.microsoft.com/office/drawing/2014/main" id="{D932EFB1-A9E9-4099-8FDD-7B6FFB423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</p:grpSp>
      <p:grpSp>
        <p:nvGrpSpPr>
          <p:cNvPr id="2054" name="Group 3">
            <a:extLst>
              <a:ext uri="{FF2B5EF4-FFF2-40B4-BE49-F238E27FC236}">
                <a16:creationId xmlns:a16="http://schemas.microsoft.com/office/drawing/2014/main" id="{02339329-04E9-43CE-B5DC-ECD018DC2D65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6063457" y="1824832"/>
            <a:ext cx="65087" cy="9144000"/>
            <a:chOff x="1521" y="2594"/>
            <a:chExt cx="360" cy="11160"/>
          </a:xfrm>
        </p:grpSpPr>
        <p:sp>
          <p:nvSpPr>
            <p:cNvPr id="2057" name="Rectangle 5">
              <a:extLst>
                <a:ext uri="{FF2B5EF4-FFF2-40B4-BE49-F238E27FC236}">
                  <a16:creationId xmlns:a16="http://schemas.microsoft.com/office/drawing/2014/main" id="{ECFEA036-C5FE-4F48-B008-D998BFFB0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2058" name="Rectangle 4">
              <a:extLst>
                <a:ext uri="{FF2B5EF4-FFF2-40B4-BE49-F238E27FC236}">
                  <a16:creationId xmlns:a16="http://schemas.microsoft.com/office/drawing/2014/main" id="{B8EE5D11-DD09-4203-98C3-BC83066CD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</p:grpSp>
      <p:sp>
        <p:nvSpPr>
          <p:cNvPr id="2055" name="Retângulo 13">
            <a:extLst>
              <a:ext uri="{FF2B5EF4-FFF2-40B4-BE49-F238E27FC236}">
                <a16:creationId xmlns:a16="http://schemas.microsoft.com/office/drawing/2014/main" id="{E0322D4A-9AFE-4648-B0B3-701845147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000250"/>
            <a:ext cx="9144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4400">
              <a:solidFill>
                <a:srgbClr val="000099"/>
              </a:solidFill>
            </a:endParaRPr>
          </a:p>
        </p:txBody>
      </p:sp>
      <p:sp>
        <p:nvSpPr>
          <p:cNvPr id="2056" name="Retângulo 14">
            <a:extLst>
              <a:ext uri="{FF2B5EF4-FFF2-40B4-BE49-F238E27FC236}">
                <a16:creationId xmlns:a16="http://schemas.microsoft.com/office/drawing/2014/main" id="{9F4D373A-65C1-439E-ABFE-6BB53294C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983" y="1698590"/>
            <a:ext cx="9144000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pt-BR" sz="3600" dirty="0"/>
              <a:t>Posso clamar</a:t>
            </a:r>
            <a:br>
              <a:rPr lang="pt-BR" sz="3600" dirty="0"/>
            </a:br>
            <a:r>
              <a:rPr lang="pt-BR" sz="3600" dirty="0"/>
              <a:t>Eu acredito, eu não vou naufragar</a:t>
            </a:r>
            <a:br>
              <a:rPr lang="pt-BR" sz="3600" dirty="0"/>
            </a:br>
            <a:r>
              <a:rPr lang="pt-BR" sz="3600" dirty="0"/>
              <a:t>Só porque estás comigo eu</a:t>
            </a:r>
            <a:br>
              <a:rPr lang="pt-BR" sz="3600" dirty="0"/>
            </a:br>
            <a:r>
              <a:rPr lang="pt-BR" sz="3600" dirty="0"/>
              <a:t>Posso clamar</a:t>
            </a:r>
            <a:br>
              <a:rPr lang="pt-BR" sz="3600" dirty="0"/>
            </a:br>
            <a:r>
              <a:rPr lang="pt-BR" sz="3600" dirty="0"/>
              <a:t>Já tenho fé pra descansar</a:t>
            </a:r>
            <a:br>
              <a:rPr lang="pt-BR" sz="3600" dirty="0"/>
            </a:br>
            <a:r>
              <a:rPr lang="pt-BR" sz="3600" dirty="0"/>
              <a:t>Nas ondas de um bravo mar</a:t>
            </a:r>
            <a:br>
              <a:rPr lang="pt-BR" sz="3600" dirty="0"/>
            </a:br>
            <a:r>
              <a:rPr lang="pt-BR" sz="3600" dirty="0"/>
              <a:t>Sim, eu posso clamar</a:t>
            </a:r>
            <a:br>
              <a:rPr lang="pt-BR" sz="3600" dirty="0"/>
            </a:br>
            <a:endParaRPr lang="pt-BR" sz="36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4000" dirty="0">
              <a:solidFill>
                <a:srgbClr val="000099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852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13DD685-5851-4F33-8B27-B7A225790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aphicFrame>
        <p:nvGraphicFramePr>
          <p:cNvPr id="2051" name="Object 2">
            <a:extLst>
              <a:ext uri="{FF2B5EF4-FFF2-40B4-BE49-F238E27FC236}">
                <a16:creationId xmlns:a16="http://schemas.microsoft.com/office/drawing/2014/main" id="{0BFBB7C3-B6F1-4886-AB3E-943DA3A0B7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0"/>
          <a:ext cx="91440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r:id="rId3" imgW="4761905" imgH="1076475" progId="MSPhotoEd.3">
                  <p:embed/>
                </p:oleObj>
              </mc:Choice>
              <mc:Fallback>
                <p:oleObj r:id="rId3" imgW="4761905" imgH="1076475" progId="MSPhotoEd.3">
                  <p:embed/>
                  <p:pic>
                    <p:nvPicPr>
                      <p:cNvPr id="2051" name="Object 2">
                        <a:extLst>
                          <a:ext uri="{FF2B5EF4-FFF2-40B4-BE49-F238E27FC236}">
                            <a16:creationId xmlns:a16="http://schemas.microsoft.com/office/drawing/2014/main" id="{0BFBB7C3-B6F1-4886-AB3E-943DA3A0B7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0" cy="150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6">
            <a:extLst>
              <a:ext uri="{FF2B5EF4-FFF2-40B4-BE49-F238E27FC236}">
                <a16:creationId xmlns:a16="http://schemas.microsoft.com/office/drawing/2014/main" id="{82D4DAAB-D06C-415D-9699-D4C899E8B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pSp>
        <p:nvGrpSpPr>
          <p:cNvPr id="2053" name="Group 3">
            <a:extLst>
              <a:ext uri="{FF2B5EF4-FFF2-40B4-BE49-F238E27FC236}">
                <a16:creationId xmlns:a16="http://schemas.microsoft.com/office/drawing/2014/main" id="{E873164D-B260-4D9B-8546-612186E95680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6063457" y="-3175793"/>
            <a:ext cx="65087" cy="9144000"/>
            <a:chOff x="1521" y="2594"/>
            <a:chExt cx="360" cy="11160"/>
          </a:xfrm>
        </p:grpSpPr>
        <p:sp>
          <p:nvSpPr>
            <p:cNvPr id="2059" name="Rectangle 5">
              <a:extLst>
                <a:ext uri="{FF2B5EF4-FFF2-40B4-BE49-F238E27FC236}">
                  <a16:creationId xmlns:a16="http://schemas.microsoft.com/office/drawing/2014/main" id="{4A414247-D595-4B75-9574-63B5954B4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2060" name="Rectangle 4">
              <a:extLst>
                <a:ext uri="{FF2B5EF4-FFF2-40B4-BE49-F238E27FC236}">
                  <a16:creationId xmlns:a16="http://schemas.microsoft.com/office/drawing/2014/main" id="{D932EFB1-A9E9-4099-8FDD-7B6FFB423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</p:grpSp>
      <p:grpSp>
        <p:nvGrpSpPr>
          <p:cNvPr id="2054" name="Group 3">
            <a:extLst>
              <a:ext uri="{FF2B5EF4-FFF2-40B4-BE49-F238E27FC236}">
                <a16:creationId xmlns:a16="http://schemas.microsoft.com/office/drawing/2014/main" id="{02339329-04E9-43CE-B5DC-ECD018DC2D65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6063457" y="1824832"/>
            <a:ext cx="65087" cy="9144000"/>
            <a:chOff x="1521" y="2594"/>
            <a:chExt cx="360" cy="11160"/>
          </a:xfrm>
        </p:grpSpPr>
        <p:sp>
          <p:nvSpPr>
            <p:cNvPr id="2057" name="Rectangle 5">
              <a:extLst>
                <a:ext uri="{FF2B5EF4-FFF2-40B4-BE49-F238E27FC236}">
                  <a16:creationId xmlns:a16="http://schemas.microsoft.com/office/drawing/2014/main" id="{ECFEA036-C5FE-4F48-B008-D998BFFB0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2058" name="Rectangle 4">
              <a:extLst>
                <a:ext uri="{FF2B5EF4-FFF2-40B4-BE49-F238E27FC236}">
                  <a16:creationId xmlns:a16="http://schemas.microsoft.com/office/drawing/2014/main" id="{B8EE5D11-DD09-4203-98C3-BC83066CD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</p:grpSp>
      <p:sp>
        <p:nvSpPr>
          <p:cNvPr id="2055" name="Retângulo 13">
            <a:extLst>
              <a:ext uri="{FF2B5EF4-FFF2-40B4-BE49-F238E27FC236}">
                <a16:creationId xmlns:a16="http://schemas.microsoft.com/office/drawing/2014/main" id="{E0322D4A-9AFE-4648-B0B3-701845147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000250"/>
            <a:ext cx="9144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4400">
              <a:solidFill>
                <a:srgbClr val="000099"/>
              </a:solidFill>
            </a:endParaRPr>
          </a:p>
        </p:txBody>
      </p:sp>
      <p:sp>
        <p:nvSpPr>
          <p:cNvPr id="2056" name="Retângulo 14">
            <a:extLst>
              <a:ext uri="{FF2B5EF4-FFF2-40B4-BE49-F238E27FC236}">
                <a16:creationId xmlns:a16="http://schemas.microsoft.com/office/drawing/2014/main" id="{9F4D373A-65C1-439E-ABFE-6BB53294C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983" y="2111887"/>
            <a:ext cx="9144000" cy="197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endParaRPr lang="pt-BR" sz="3600" dirty="0"/>
          </a:p>
          <a:p>
            <a:pPr algn="ctr">
              <a:buNone/>
            </a:pPr>
            <a:endParaRPr lang="pt-BR" sz="3600" dirty="0"/>
          </a:p>
          <a:p>
            <a:pPr algn="ctr">
              <a:buNone/>
            </a:pPr>
            <a:r>
              <a:rPr lang="pt-BR" sz="3600" dirty="0"/>
              <a:t>Mestre, vem me ajudar</a:t>
            </a:r>
            <a:r>
              <a:rPr lang="pt-BR" sz="3600" b="1" dirty="0"/>
              <a:t> 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69758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13DD685-5851-4F33-8B27-B7A225790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aphicFrame>
        <p:nvGraphicFramePr>
          <p:cNvPr id="2051" name="Object 2">
            <a:extLst>
              <a:ext uri="{FF2B5EF4-FFF2-40B4-BE49-F238E27FC236}">
                <a16:creationId xmlns:a16="http://schemas.microsoft.com/office/drawing/2014/main" id="{0BFBB7C3-B6F1-4886-AB3E-943DA3A0B7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0"/>
          <a:ext cx="91440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r:id="rId3" imgW="4761905" imgH="1076475" progId="MSPhotoEd.3">
                  <p:embed/>
                </p:oleObj>
              </mc:Choice>
              <mc:Fallback>
                <p:oleObj r:id="rId3" imgW="4761905" imgH="1076475" progId="MSPhotoEd.3">
                  <p:embed/>
                  <p:pic>
                    <p:nvPicPr>
                      <p:cNvPr id="2051" name="Object 2">
                        <a:extLst>
                          <a:ext uri="{FF2B5EF4-FFF2-40B4-BE49-F238E27FC236}">
                            <a16:creationId xmlns:a16="http://schemas.microsoft.com/office/drawing/2014/main" id="{0BFBB7C3-B6F1-4886-AB3E-943DA3A0B7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0" cy="150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6">
            <a:extLst>
              <a:ext uri="{FF2B5EF4-FFF2-40B4-BE49-F238E27FC236}">
                <a16:creationId xmlns:a16="http://schemas.microsoft.com/office/drawing/2014/main" id="{82D4DAAB-D06C-415D-9699-D4C899E8B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pSp>
        <p:nvGrpSpPr>
          <p:cNvPr id="2053" name="Group 3">
            <a:extLst>
              <a:ext uri="{FF2B5EF4-FFF2-40B4-BE49-F238E27FC236}">
                <a16:creationId xmlns:a16="http://schemas.microsoft.com/office/drawing/2014/main" id="{E873164D-B260-4D9B-8546-612186E95680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6063457" y="-3175793"/>
            <a:ext cx="65087" cy="9144000"/>
            <a:chOff x="1521" y="2594"/>
            <a:chExt cx="360" cy="11160"/>
          </a:xfrm>
        </p:grpSpPr>
        <p:sp>
          <p:nvSpPr>
            <p:cNvPr id="2059" name="Rectangle 5">
              <a:extLst>
                <a:ext uri="{FF2B5EF4-FFF2-40B4-BE49-F238E27FC236}">
                  <a16:creationId xmlns:a16="http://schemas.microsoft.com/office/drawing/2014/main" id="{4A414247-D595-4B75-9574-63B5954B4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2060" name="Rectangle 4">
              <a:extLst>
                <a:ext uri="{FF2B5EF4-FFF2-40B4-BE49-F238E27FC236}">
                  <a16:creationId xmlns:a16="http://schemas.microsoft.com/office/drawing/2014/main" id="{D932EFB1-A9E9-4099-8FDD-7B6FFB423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</p:grpSp>
      <p:grpSp>
        <p:nvGrpSpPr>
          <p:cNvPr id="2054" name="Group 3">
            <a:extLst>
              <a:ext uri="{FF2B5EF4-FFF2-40B4-BE49-F238E27FC236}">
                <a16:creationId xmlns:a16="http://schemas.microsoft.com/office/drawing/2014/main" id="{02339329-04E9-43CE-B5DC-ECD018DC2D65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6063457" y="1824832"/>
            <a:ext cx="65087" cy="9144000"/>
            <a:chOff x="1521" y="2594"/>
            <a:chExt cx="360" cy="11160"/>
          </a:xfrm>
        </p:grpSpPr>
        <p:sp>
          <p:nvSpPr>
            <p:cNvPr id="2057" name="Rectangle 5">
              <a:extLst>
                <a:ext uri="{FF2B5EF4-FFF2-40B4-BE49-F238E27FC236}">
                  <a16:creationId xmlns:a16="http://schemas.microsoft.com/office/drawing/2014/main" id="{ECFEA036-C5FE-4F48-B008-D998BFFB0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2058" name="Rectangle 4">
              <a:extLst>
                <a:ext uri="{FF2B5EF4-FFF2-40B4-BE49-F238E27FC236}">
                  <a16:creationId xmlns:a16="http://schemas.microsoft.com/office/drawing/2014/main" id="{B8EE5D11-DD09-4203-98C3-BC83066CD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</p:grpSp>
      <p:sp>
        <p:nvSpPr>
          <p:cNvPr id="2055" name="Retângulo 13">
            <a:extLst>
              <a:ext uri="{FF2B5EF4-FFF2-40B4-BE49-F238E27FC236}">
                <a16:creationId xmlns:a16="http://schemas.microsoft.com/office/drawing/2014/main" id="{E0322D4A-9AFE-4648-B0B3-701845147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000250"/>
            <a:ext cx="9144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4400">
              <a:solidFill>
                <a:srgbClr val="000099"/>
              </a:solidFill>
            </a:endParaRPr>
          </a:p>
        </p:txBody>
      </p:sp>
      <p:sp>
        <p:nvSpPr>
          <p:cNvPr id="2056" name="Retângulo 14">
            <a:extLst>
              <a:ext uri="{FF2B5EF4-FFF2-40B4-BE49-F238E27FC236}">
                <a16:creationId xmlns:a16="http://schemas.microsoft.com/office/drawing/2014/main" id="{9F4D373A-65C1-439E-ABFE-6BB53294C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194987"/>
            <a:ext cx="914400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pt-BR" sz="4000" dirty="0"/>
              <a:t>Sinto na pele o frio desse vento</a:t>
            </a:r>
            <a:br>
              <a:rPr lang="pt-BR" sz="4000" dirty="0"/>
            </a:br>
            <a:r>
              <a:rPr lang="pt-BR" sz="4000" dirty="0"/>
              <a:t>Chego a crer que não estás me vendo</a:t>
            </a:r>
            <a:br>
              <a:rPr lang="pt-BR" sz="4000" dirty="0"/>
            </a:br>
            <a:r>
              <a:rPr lang="pt-BR" sz="4000" dirty="0"/>
              <a:t>Lembro que estás logo ali</a:t>
            </a:r>
            <a:br>
              <a:rPr lang="pt-BR" sz="4000" dirty="0"/>
            </a:br>
            <a:r>
              <a:rPr lang="pt-BR" sz="4000" dirty="0"/>
              <a:t>Na proa do meu barco a dormir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4000" dirty="0">
              <a:solidFill>
                <a:srgbClr val="000099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124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13DD685-5851-4F33-8B27-B7A225790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aphicFrame>
        <p:nvGraphicFramePr>
          <p:cNvPr id="2051" name="Object 2">
            <a:extLst>
              <a:ext uri="{FF2B5EF4-FFF2-40B4-BE49-F238E27FC236}">
                <a16:creationId xmlns:a16="http://schemas.microsoft.com/office/drawing/2014/main" id="{0BFBB7C3-B6F1-4886-AB3E-943DA3A0B7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0"/>
          <a:ext cx="91440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r:id="rId3" imgW="4761905" imgH="1076475" progId="MSPhotoEd.3">
                  <p:embed/>
                </p:oleObj>
              </mc:Choice>
              <mc:Fallback>
                <p:oleObj r:id="rId3" imgW="4761905" imgH="1076475" progId="MSPhotoEd.3">
                  <p:embed/>
                  <p:pic>
                    <p:nvPicPr>
                      <p:cNvPr id="2051" name="Object 2">
                        <a:extLst>
                          <a:ext uri="{FF2B5EF4-FFF2-40B4-BE49-F238E27FC236}">
                            <a16:creationId xmlns:a16="http://schemas.microsoft.com/office/drawing/2014/main" id="{0BFBB7C3-B6F1-4886-AB3E-943DA3A0B7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0" cy="150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6">
            <a:extLst>
              <a:ext uri="{FF2B5EF4-FFF2-40B4-BE49-F238E27FC236}">
                <a16:creationId xmlns:a16="http://schemas.microsoft.com/office/drawing/2014/main" id="{82D4DAAB-D06C-415D-9699-D4C899E8B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pSp>
        <p:nvGrpSpPr>
          <p:cNvPr id="2053" name="Group 3">
            <a:extLst>
              <a:ext uri="{FF2B5EF4-FFF2-40B4-BE49-F238E27FC236}">
                <a16:creationId xmlns:a16="http://schemas.microsoft.com/office/drawing/2014/main" id="{E873164D-B260-4D9B-8546-612186E95680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6063457" y="-3175793"/>
            <a:ext cx="65087" cy="9144000"/>
            <a:chOff x="1521" y="2594"/>
            <a:chExt cx="360" cy="11160"/>
          </a:xfrm>
        </p:grpSpPr>
        <p:sp>
          <p:nvSpPr>
            <p:cNvPr id="2059" name="Rectangle 5">
              <a:extLst>
                <a:ext uri="{FF2B5EF4-FFF2-40B4-BE49-F238E27FC236}">
                  <a16:creationId xmlns:a16="http://schemas.microsoft.com/office/drawing/2014/main" id="{4A414247-D595-4B75-9574-63B5954B4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2060" name="Rectangle 4">
              <a:extLst>
                <a:ext uri="{FF2B5EF4-FFF2-40B4-BE49-F238E27FC236}">
                  <a16:creationId xmlns:a16="http://schemas.microsoft.com/office/drawing/2014/main" id="{D932EFB1-A9E9-4099-8FDD-7B6FFB423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</p:grpSp>
      <p:grpSp>
        <p:nvGrpSpPr>
          <p:cNvPr id="2054" name="Group 3">
            <a:extLst>
              <a:ext uri="{FF2B5EF4-FFF2-40B4-BE49-F238E27FC236}">
                <a16:creationId xmlns:a16="http://schemas.microsoft.com/office/drawing/2014/main" id="{02339329-04E9-43CE-B5DC-ECD018DC2D65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6063457" y="1824832"/>
            <a:ext cx="65087" cy="9144000"/>
            <a:chOff x="1521" y="2594"/>
            <a:chExt cx="360" cy="11160"/>
          </a:xfrm>
        </p:grpSpPr>
        <p:sp>
          <p:nvSpPr>
            <p:cNvPr id="2057" name="Rectangle 5">
              <a:extLst>
                <a:ext uri="{FF2B5EF4-FFF2-40B4-BE49-F238E27FC236}">
                  <a16:creationId xmlns:a16="http://schemas.microsoft.com/office/drawing/2014/main" id="{ECFEA036-C5FE-4F48-B008-D998BFFB0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2058" name="Rectangle 4">
              <a:extLst>
                <a:ext uri="{FF2B5EF4-FFF2-40B4-BE49-F238E27FC236}">
                  <a16:creationId xmlns:a16="http://schemas.microsoft.com/office/drawing/2014/main" id="{B8EE5D11-DD09-4203-98C3-BC83066CD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</p:grpSp>
      <p:sp>
        <p:nvSpPr>
          <p:cNvPr id="2055" name="Retângulo 13">
            <a:extLst>
              <a:ext uri="{FF2B5EF4-FFF2-40B4-BE49-F238E27FC236}">
                <a16:creationId xmlns:a16="http://schemas.microsoft.com/office/drawing/2014/main" id="{E0322D4A-9AFE-4648-B0B3-701845147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000250"/>
            <a:ext cx="9144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4400">
              <a:solidFill>
                <a:srgbClr val="000099"/>
              </a:solidFill>
            </a:endParaRPr>
          </a:p>
        </p:txBody>
      </p:sp>
      <p:sp>
        <p:nvSpPr>
          <p:cNvPr id="2056" name="Retângulo 14">
            <a:extLst>
              <a:ext uri="{FF2B5EF4-FFF2-40B4-BE49-F238E27FC236}">
                <a16:creationId xmlns:a16="http://schemas.microsoft.com/office/drawing/2014/main" id="{9F4D373A-65C1-439E-ABFE-6BB53294C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85219"/>
            <a:ext cx="914400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pt-BR" sz="4000" dirty="0"/>
              <a:t>Eu sei que não estou só</a:t>
            </a:r>
            <a:br>
              <a:rPr lang="pt-BR" sz="4000" dirty="0"/>
            </a:br>
            <a:r>
              <a:rPr lang="pt-BR" sz="4000" dirty="0"/>
              <a:t>E já posso crer que amanhã</a:t>
            </a:r>
            <a:br>
              <a:rPr lang="pt-BR" sz="4000" dirty="0"/>
            </a:br>
            <a:r>
              <a:rPr lang="pt-BR" sz="4000" dirty="0"/>
              <a:t>Vai ser bem melhor</a:t>
            </a:r>
            <a:br>
              <a:rPr lang="pt-BR" sz="4000" dirty="0"/>
            </a:br>
            <a:r>
              <a:rPr lang="pt-BR" sz="4000" dirty="0"/>
              <a:t>Só porque estás comigo eu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4000" dirty="0">
              <a:solidFill>
                <a:srgbClr val="000099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13DD685-5851-4F33-8B27-B7A225790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aphicFrame>
        <p:nvGraphicFramePr>
          <p:cNvPr id="2051" name="Object 2">
            <a:extLst>
              <a:ext uri="{FF2B5EF4-FFF2-40B4-BE49-F238E27FC236}">
                <a16:creationId xmlns:a16="http://schemas.microsoft.com/office/drawing/2014/main" id="{0BFBB7C3-B6F1-4886-AB3E-943DA3A0B7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0"/>
          <a:ext cx="91440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r:id="rId3" imgW="4761905" imgH="1076475" progId="MSPhotoEd.3">
                  <p:embed/>
                </p:oleObj>
              </mc:Choice>
              <mc:Fallback>
                <p:oleObj r:id="rId3" imgW="4761905" imgH="1076475" progId="MSPhotoEd.3">
                  <p:embed/>
                  <p:pic>
                    <p:nvPicPr>
                      <p:cNvPr id="2051" name="Object 2">
                        <a:extLst>
                          <a:ext uri="{FF2B5EF4-FFF2-40B4-BE49-F238E27FC236}">
                            <a16:creationId xmlns:a16="http://schemas.microsoft.com/office/drawing/2014/main" id="{0BFBB7C3-B6F1-4886-AB3E-943DA3A0B7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0" cy="150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6">
            <a:extLst>
              <a:ext uri="{FF2B5EF4-FFF2-40B4-BE49-F238E27FC236}">
                <a16:creationId xmlns:a16="http://schemas.microsoft.com/office/drawing/2014/main" id="{82D4DAAB-D06C-415D-9699-D4C899E8B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pSp>
        <p:nvGrpSpPr>
          <p:cNvPr id="2054" name="Group 3">
            <a:extLst>
              <a:ext uri="{FF2B5EF4-FFF2-40B4-BE49-F238E27FC236}">
                <a16:creationId xmlns:a16="http://schemas.microsoft.com/office/drawing/2014/main" id="{02339329-04E9-43CE-B5DC-ECD018DC2D65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6063457" y="1824832"/>
            <a:ext cx="65087" cy="9144000"/>
            <a:chOff x="1521" y="2594"/>
            <a:chExt cx="360" cy="11160"/>
          </a:xfrm>
        </p:grpSpPr>
        <p:sp>
          <p:nvSpPr>
            <p:cNvPr id="2057" name="Rectangle 5">
              <a:extLst>
                <a:ext uri="{FF2B5EF4-FFF2-40B4-BE49-F238E27FC236}">
                  <a16:creationId xmlns:a16="http://schemas.microsoft.com/office/drawing/2014/main" id="{ECFEA036-C5FE-4F48-B008-D998BFFB0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2058" name="Rectangle 4">
              <a:extLst>
                <a:ext uri="{FF2B5EF4-FFF2-40B4-BE49-F238E27FC236}">
                  <a16:creationId xmlns:a16="http://schemas.microsoft.com/office/drawing/2014/main" id="{B8EE5D11-DD09-4203-98C3-BC83066CD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</p:grpSp>
      <p:sp>
        <p:nvSpPr>
          <p:cNvPr id="2055" name="Retângulo 13">
            <a:extLst>
              <a:ext uri="{FF2B5EF4-FFF2-40B4-BE49-F238E27FC236}">
                <a16:creationId xmlns:a16="http://schemas.microsoft.com/office/drawing/2014/main" id="{E0322D4A-9AFE-4648-B0B3-701845147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000250"/>
            <a:ext cx="9144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4400">
              <a:solidFill>
                <a:srgbClr val="000099"/>
              </a:solidFill>
            </a:endParaRPr>
          </a:p>
        </p:txBody>
      </p:sp>
      <p:sp>
        <p:nvSpPr>
          <p:cNvPr id="2056" name="Retângulo 14">
            <a:extLst>
              <a:ext uri="{FF2B5EF4-FFF2-40B4-BE49-F238E27FC236}">
                <a16:creationId xmlns:a16="http://schemas.microsoft.com/office/drawing/2014/main" id="{9F4D373A-65C1-439E-ABFE-6BB53294C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722" y="1271657"/>
            <a:ext cx="91440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pt-BR" sz="4000" dirty="0"/>
              <a:t>Posso clamar</a:t>
            </a:r>
            <a:br>
              <a:rPr lang="pt-BR" sz="4000" dirty="0"/>
            </a:br>
            <a:r>
              <a:rPr lang="pt-BR" sz="4000" dirty="0"/>
              <a:t>Eu acredito, eu não vou naufragar</a:t>
            </a:r>
            <a:br>
              <a:rPr lang="pt-BR" sz="4000" dirty="0"/>
            </a:br>
            <a:r>
              <a:rPr lang="pt-BR" sz="4000" dirty="0"/>
              <a:t>Só porque estás comigo eu</a:t>
            </a:r>
            <a:br>
              <a:rPr lang="pt-BR" sz="4000" dirty="0"/>
            </a:br>
            <a:r>
              <a:rPr lang="pt-BR" sz="4000" dirty="0"/>
              <a:t>Posso clamar</a:t>
            </a:r>
            <a:br>
              <a:rPr lang="pt-BR" sz="4000" dirty="0"/>
            </a:br>
            <a:r>
              <a:rPr lang="pt-BR" sz="4000" dirty="0"/>
              <a:t>Já tenho fé pra descansar</a:t>
            </a:r>
            <a:br>
              <a:rPr lang="pt-BR" sz="4000" dirty="0"/>
            </a:br>
            <a:r>
              <a:rPr lang="pt-BR" sz="4000" dirty="0"/>
              <a:t>Nas ondas de um bravo mar</a:t>
            </a:r>
            <a:br>
              <a:rPr lang="pt-BR" sz="4000" dirty="0"/>
            </a:br>
            <a:r>
              <a:rPr lang="pt-BR" sz="4000" dirty="0"/>
              <a:t>Sim, eu posso clamar</a:t>
            </a:r>
            <a:br>
              <a:rPr lang="pt-BR" sz="4000" dirty="0"/>
            </a:br>
            <a:r>
              <a:rPr lang="pt-BR" sz="4000" dirty="0"/>
              <a:t>Mestre, vem me ajudar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4000" dirty="0">
              <a:solidFill>
                <a:srgbClr val="000099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13DD685-5851-4F33-8B27-B7A225790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aphicFrame>
        <p:nvGraphicFramePr>
          <p:cNvPr id="2051" name="Object 2">
            <a:extLst>
              <a:ext uri="{FF2B5EF4-FFF2-40B4-BE49-F238E27FC236}">
                <a16:creationId xmlns:a16="http://schemas.microsoft.com/office/drawing/2014/main" id="{0BFBB7C3-B6F1-4886-AB3E-943DA3A0B7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0"/>
          <a:ext cx="91440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r:id="rId3" imgW="4761905" imgH="1076475" progId="MSPhotoEd.3">
                  <p:embed/>
                </p:oleObj>
              </mc:Choice>
              <mc:Fallback>
                <p:oleObj r:id="rId3" imgW="4761905" imgH="1076475" progId="MSPhotoEd.3">
                  <p:embed/>
                  <p:pic>
                    <p:nvPicPr>
                      <p:cNvPr id="2051" name="Object 2">
                        <a:extLst>
                          <a:ext uri="{FF2B5EF4-FFF2-40B4-BE49-F238E27FC236}">
                            <a16:creationId xmlns:a16="http://schemas.microsoft.com/office/drawing/2014/main" id="{0BFBB7C3-B6F1-4886-AB3E-943DA3A0B7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0" cy="150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6">
            <a:extLst>
              <a:ext uri="{FF2B5EF4-FFF2-40B4-BE49-F238E27FC236}">
                <a16:creationId xmlns:a16="http://schemas.microsoft.com/office/drawing/2014/main" id="{82D4DAAB-D06C-415D-9699-D4C899E8B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pSp>
        <p:nvGrpSpPr>
          <p:cNvPr id="2053" name="Group 3">
            <a:extLst>
              <a:ext uri="{FF2B5EF4-FFF2-40B4-BE49-F238E27FC236}">
                <a16:creationId xmlns:a16="http://schemas.microsoft.com/office/drawing/2014/main" id="{E873164D-B260-4D9B-8546-612186E95680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6063457" y="-3175793"/>
            <a:ext cx="65087" cy="9144000"/>
            <a:chOff x="1521" y="2594"/>
            <a:chExt cx="360" cy="11160"/>
          </a:xfrm>
        </p:grpSpPr>
        <p:sp>
          <p:nvSpPr>
            <p:cNvPr id="2059" name="Rectangle 5">
              <a:extLst>
                <a:ext uri="{FF2B5EF4-FFF2-40B4-BE49-F238E27FC236}">
                  <a16:creationId xmlns:a16="http://schemas.microsoft.com/office/drawing/2014/main" id="{4A414247-D595-4B75-9574-63B5954B4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2060" name="Rectangle 4">
              <a:extLst>
                <a:ext uri="{FF2B5EF4-FFF2-40B4-BE49-F238E27FC236}">
                  <a16:creationId xmlns:a16="http://schemas.microsoft.com/office/drawing/2014/main" id="{D932EFB1-A9E9-4099-8FDD-7B6FFB423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</p:grpSp>
      <p:grpSp>
        <p:nvGrpSpPr>
          <p:cNvPr id="2054" name="Group 3">
            <a:extLst>
              <a:ext uri="{FF2B5EF4-FFF2-40B4-BE49-F238E27FC236}">
                <a16:creationId xmlns:a16="http://schemas.microsoft.com/office/drawing/2014/main" id="{02339329-04E9-43CE-B5DC-ECD018DC2D65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6063457" y="1824832"/>
            <a:ext cx="65087" cy="9144000"/>
            <a:chOff x="1521" y="2594"/>
            <a:chExt cx="360" cy="11160"/>
          </a:xfrm>
        </p:grpSpPr>
        <p:sp>
          <p:nvSpPr>
            <p:cNvPr id="2057" name="Rectangle 5">
              <a:extLst>
                <a:ext uri="{FF2B5EF4-FFF2-40B4-BE49-F238E27FC236}">
                  <a16:creationId xmlns:a16="http://schemas.microsoft.com/office/drawing/2014/main" id="{ECFEA036-C5FE-4F48-B008-D998BFFB0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2058" name="Rectangle 4">
              <a:extLst>
                <a:ext uri="{FF2B5EF4-FFF2-40B4-BE49-F238E27FC236}">
                  <a16:creationId xmlns:a16="http://schemas.microsoft.com/office/drawing/2014/main" id="{B8EE5D11-DD09-4203-98C3-BC83066CD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</p:grpSp>
      <p:sp>
        <p:nvSpPr>
          <p:cNvPr id="2055" name="Retângulo 13">
            <a:extLst>
              <a:ext uri="{FF2B5EF4-FFF2-40B4-BE49-F238E27FC236}">
                <a16:creationId xmlns:a16="http://schemas.microsoft.com/office/drawing/2014/main" id="{E0322D4A-9AFE-4648-B0B3-701845147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000250"/>
            <a:ext cx="9144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4400">
              <a:solidFill>
                <a:srgbClr val="000099"/>
              </a:solidFill>
            </a:endParaRPr>
          </a:p>
        </p:txBody>
      </p:sp>
      <p:sp>
        <p:nvSpPr>
          <p:cNvPr id="2056" name="Retângulo 14">
            <a:extLst>
              <a:ext uri="{FF2B5EF4-FFF2-40B4-BE49-F238E27FC236}">
                <a16:creationId xmlns:a16="http://schemas.microsoft.com/office/drawing/2014/main" id="{9F4D373A-65C1-439E-ABFE-6BB53294C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983" y="1698590"/>
            <a:ext cx="9144000" cy="358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endParaRPr lang="pt-BR" sz="3600" dirty="0"/>
          </a:p>
          <a:p>
            <a:pPr algn="ctr">
              <a:buNone/>
            </a:pPr>
            <a:r>
              <a:rPr lang="pt-BR" sz="3600" dirty="0"/>
              <a:t>Eu sei que não estou só</a:t>
            </a:r>
            <a:br>
              <a:rPr lang="pt-BR" sz="3600" dirty="0"/>
            </a:br>
            <a:r>
              <a:rPr lang="pt-BR" sz="3600" dirty="0"/>
              <a:t>E já posso crer que amanhã</a:t>
            </a:r>
            <a:br>
              <a:rPr lang="pt-BR" sz="3600" dirty="0"/>
            </a:br>
            <a:r>
              <a:rPr lang="pt-BR" sz="3600" dirty="0"/>
              <a:t>Vai ser bem melhor</a:t>
            </a:r>
            <a:br>
              <a:rPr lang="pt-BR" sz="3600" dirty="0"/>
            </a:br>
            <a:r>
              <a:rPr lang="pt-BR" sz="3600" dirty="0"/>
              <a:t>Só porque estás comigo eu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4000" dirty="0">
              <a:solidFill>
                <a:srgbClr val="000099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13DD685-5851-4F33-8B27-B7A225790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aphicFrame>
        <p:nvGraphicFramePr>
          <p:cNvPr id="2051" name="Object 2">
            <a:extLst>
              <a:ext uri="{FF2B5EF4-FFF2-40B4-BE49-F238E27FC236}">
                <a16:creationId xmlns:a16="http://schemas.microsoft.com/office/drawing/2014/main" id="{0BFBB7C3-B6F1-4886-AB3E-943DA3A0B7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0"/>
          <a:ext cx="91440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r:id="rId3" imgW="4761905" imgH="1076475" progId="MSPhotoEd.3">
                  <p:embed/>
                </p:oleObj>
              </mc:Choice>
              <mc:Fallback>
                <p:oleObj r:id="rId3" imgW="4761905" imgH="1076475" progId="MSPhotoEd.3">
                  <p:embed/>
                  <p:pic>
                    <p:nvPicPr>
                      <p:cNvPr id="2051" name="Object 2">
                        <a:extLst>
                          <a:ext uri="{FF2B5EF4-FFF2-40B4-BE49-F238E27FC236}">
                            <a16:creationId xmlns:a16="http://schemas.microsoft.com/office/drawing/2014/main" id="{0BFBB7C3-B6F1-4886-AB3E-943DA3A0B7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0" cy="150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6">
            <a:extLst>
              <a:ext uri="{FF2B5EF4-FFF2-40B4-BE49-F238E27FC236}">
                <a16:creationId xmlns:a16="http://schemas.microsoft.com/office/drawing/2014/main" id="{82D4DAAB-D06C-415D-9699-D4C899E8B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pSp>
        <p:nvGrpSpPr>
          <p:cNvPr id="2054" name="Group 3">
            <a:extLst>
              <a:ext uri="{FF2B5EF4-FFF2-40B4-BE49-F238E27FC236}">
                <a16:creationId xmlns:a16="http://schemas.microsoft.com/office/drawing/2014/main" id="{02339329-04E9-43CE-B5DC-ECD018DC2D65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6063457" y="1824832"/>
            <a:ext cx="65087" cy="9144000"/>
            <a:chOff x="1521" y="2594"/>
            <a:chExt cx="360" cy="11160"/>
          </a:xfrm>
        </p:grpSpPr>
        <p:sp>
          <p:nvSpPr>
            <p:cNvPr id="2057" name="Rectangle 5">
              <a:extLst>
                <a:ext uri="{FF2B5EF4-FFF2-40B4-BE49-F238E27FC236}">
                  <a16:creationId xmlns:a16="http://schemas.microsoft.com/office/drawing/2014/main" id="{ECFEA036-C5FE-4F48-B008-D998BFFB0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2058" name="Rectangle 4">
              <a:extLst>
                <a:ext uri="{FF2B5EF4-FFF2-40B4-BE49-F238E27FC236}">
                  <a16:creationId xmlns:a16="http://schemas.microsoft.com/office/drawing/2014/main" id="{B8EE5D11-DD09-4203-98C3-BC83066CD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</p:grpSp>
      <p:sp>
        <p:nvSpPr>
          <p:cNvPr id="2055" name="Retângulo 13">
            <a:extLst>
              <a:ext uri="{FF2B5EF4-FFF2-40B4-BE49-F238E27FC236}">
                <a16:creationId xmlns:a16="http://schemas.microsoft.com/office/drawing/2014/main" id="{E0322D4A-9AFE-4648-B0B3-701845147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000250"/>
            <a:ext cx="9144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4400">
              <a:solidFill>
                <a:srgbClr val="000099"/>
              </a:solidFill>
            </a:endParaRPr>
          </a:p>
        </p:txBody>
      </p:sp>
      <p:sp>
        <p:nvSpPr>
          <p:cNvPr id="2056" name="Retângulo 14">
            <a:extLst>
              <a:ext uri="{FF2B5EF4-FFF2-40B4-BE49-F238E27FC236}">
                <a16:creationId xmlns:a16="http://schemas.microsoft.com/office/drawing/2014/main" id="{9F4D373A-65C1-439E-ABFE-6BB53294C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983" y="1271657"/>
            <a:ext cx="91440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pt-BR" sz="4000" dirty="0"/>
              <a:t>Posso clamar</a:t>
            </a:r>
            <a:br>
              <a:rPr lang="pt-BR" sz="4000" dirty="0"/>
            </a:br>
            <a:r>
              <a:rPr lang="pt-BR" sz="4000" dirty="0"/>
              <a:t>Eu acredito que eu não vou naufragar</a:t>
            </a:r>
            <a:br>
              <a:rPr lang="pt-BR" sz="4000" dirty="0"/>
            </a:br>
            <a:r>
              <a:rPr lang="pt-BR" sz="4000" dirty="0"/>
              <a:t>Só porque estás comigo eu</a:t>
            </a:r>
            <a:br>
              <a:rPr lang="pt-BR" sz="4000" dirty="0"/>
            </a:br>
            <a:r>
              <a:rPr lang="pt-BR" sz="4000" dirty="0"/>
              <a:t>Posso clamar</a:t>
            </a:r>
            <a:br>
              <a:rPr lang="pt-BR" sz="4000" dirty="0"/>
            </a:br>
            <a:r>
              <a:rPr lang="pt-BR" sz="4000" dirty="0"/>
              <a:t>Já tenho fé pra descansar</a:t>
            </a:r>
            <a:br>
              <a:rPr lang="pt-BR" sz="4000" dirty="0"/>
            </a:br>
            <a:r>
              <a:rPr lang="pt-BR" sz="4000" dirty="0"/>
              <a:t>Nas ondas de um bravo mar</a:t>
            </a:r>
            <a:br>
              <a:rPr lang="pt-BR" sz="4000" dirty="0"/>
            </a:br>
            <a:r>
              <a:rPr lang="pt-BR" sz="4000" dirty="0"/>
              <a:t>Sim, eu posso clamar</a:t>
            </a:r>
            <a:br>
              <a:rPr lang="pt-BR" sz="4000" dirty="0"/>
            </a:br>
            <a:r>
              <a:rPr lang="pt-BR" sz="4000" dirty="0"/>
              <a:t>Mestre, vem me ajudar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4000" dirty="0">
              <a:solidFill>
                <a:srgbClr val="000099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4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13DD685-5851-4F33-8B27-B7A225790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aphicFrame>
        <p:nvGraphicFramePr>
          <p:cNvPr id="2051" name="Object 2">
            <a:extLst>
              <a:ext uri="{FF2B5EF4-FFF2-40B4-BE49-F238E27FC236}">
                <a16:creationId xmlns:a16="http://schemas.microsoft.com/office/drawing/2014/main" id="{0BFBB7C3-B6F1-4886-AB3E-943DA3A0B7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0"/>
          <a:ext cx="91440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r:id="rId3" imgW="4761905" imgH="1076475" progId="MSPhotoEd.3">
                  <p:embed/>
                </p:oleObj>
              </mc:Choice>
              <mc:Fallback>
                <p:oleObj r:id="rId3" imgW="4761905" imgH="1076475" progId="MSPhotoEd.3">
                  <p:embed/>
                  <p:pic>
                    <p:nvPicPr>
                      <p:cNvPr id="2051" name="Object 2">
                        <a:extLst>
                          <a:ext uri="{FF2B5EF4-FFF2-40B4-BE49-F238E27FC236}">
                            <a16:creationId xmlns:a16="http://schemas.microsoft.com/office/drawing/2014/main" id="{0BFBB7C3-B6F1-4886-AB3E-943DA3A0B7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0" cy="150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6">
            <a:extLst>
              <a:ext uri="{FF2B5EF4-FFF2-40B4-BE49-F238E27FC236}">
                <a16:creationId xmlns:a16="http://schemas.microsoft.com/office/drawing/2014/main" id="{82D4DAAB-D06C-415D-9699-D4C899E8B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pSp>
        <p:nvGrpSpPr>
          <p:cNvPr id="2053" name="Group 3">
            <a:extLst>
              <a:ext uri="{FF2B5EF4-FFF2-40B4-BE49-F238E27FC236}">
                <a16:creationId xmlns:a16="http://schemas.microsoft.com/office/drawing/2014/main" id="{E873164D-B260-4D9B-8546-612186E95680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6063457" y="-3175793"/>
            <a:ext cx="65087" cy="9144000"/>
            <a:chOff x="1521" y="2594"/>
            <a:chExt cx="360" cy="11160"/>
          </a:xfrm>
        </p:grpSpPr>
        <p:sp>
          <p:nvSpPr>
            <p:cNvPr id="2059" name="Rectangle 5">
              <a:extLst>
                <a:ext uri="{FF2B5EF4-FFF2-40B4-BE49-F238E27FC236}">
                  <a16:creationId xmlns:a16="http://schemas.microsoft.com/office/drawing/2014/main" id="{4A414247-D595-4B75-9574-63B5954B4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2060" name="Rectangle 4">
              <a:extLst>
                <a:ext uri="{FF2B5EF4-FFF2-40B4-BE49-F238E27FC236}">
                  <a16:creationId xmlns:a16="http://schemas.microsoft.com/office/drawing/2014/main" id="{D932EFB1-A9E9-4099-8FDD-7B6FFB423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</p:grpSp>
      <p:grpSp>
        <p:nvGrpSpPr>
          <p:cNvPr id="2054" name="Group 3">
            <a:extLst>
              <a:ext uri="{FF2B5EF4-FFF2-40B4-BE49-F238E27FC236}">
                <a16:creationId xmlns:a16="http://schemas.microsoft.com/office/drawing/2014/main" id="{02339329-04E9-43CE-B5DC-ECD018DC2D65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6063457" y="1824832"/>
            <a:ext cx="65087" cy="9144000"/>
            <a:chOff x="1521" y="2594"/>
            <a:chExt cx="360" cy="11160"/>
          </a:xfrm>
        </p:grpSpPr>
        <p:sp>
          <p:nvSpPr>
            <p:cNvPr id="2057" name="Rectangle 5">
              <a:extLst>
                <a:ext uri="{FF2B5EF4-FFF2-40B4-BE49-F238E27FC236}">
                  <a16:creationId xmlns:a16="http://schemas.microsoft.com/office/drawing/2014/main" id="{ECFEA036-C5FE-4F48-B008-D998BFFB0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2058" name="Rectangle 4">
              <a:extLst>
                <a:ext uri="{FF2B5EF4-FFF2-40B4-BE49-F238E27FC236}">
                  <a16:creationId xmlns:a16="http://schemas.microsoft.com/office/drawing/2014/main" id="{B8EE5D11-DD09-4203-98C3-BC83066CD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</p:grpSp>
      <p:sp>
        <p:nvSpPr>
          <p:cNvPr id="2055" name="Retângulo 13">
            <a:extLst>
              <a:ext uri="{FF2B5EF4-FFF2-40B4-BE49-F238E27FC236}">
                <a16:creationId xmlns:a16="http://schemas.microsoft.com/office/drawing/2014/main" id="{E0322D4A-9AFE-4648-B0B3-701845147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000250"/>
            <a:ext cx="9144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4400">
              <a:solidFill>
                <a:srgbClr val="000099"/>
              </a:solidFill>
            </a:endParaRPr>
          </a:p>
        </p:txBody>
      </p:sp>
      <p:sp>
        <p:nvSpPr>
          <p:cNvPr id="2056" name="Retângulo 14">
            <a:extLst>
              <a:ext uri="{FF2B5EF4-FFF2-40B4-BE49-F238E27FC236}">
                <a16:creationId xmlns:a16="http://schemas.microsoft.com/office/drawing/2014/main" id="{9F4D373A-65C1-439E-ABFE-6BB53294C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983" y="1698590"/>
            <a:ext cx="9144000" cy="358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endParaRPr lang="pt-BR" sz="3600" dirty="0"/>
          </a:p>
          <a:p>
            <a:pPr algn="ctr">
              <a:buNone/>
            </a:pPr>
            <a:r>
              <a:rPr lang="pt-BR" sz="3600" dirty="0"/>
              <a:t>Quem é esse que até o vento e o mar lhe obedecem?</a:t>
            </a:r>
            <a:br>
              <a:rPr lang="pt-BR" sz="3600" dirty="0"/>
            </a:br>
            <a:r>
              <a:rPr lang="pt-BR" sz="3600" dirty="0"/>
              <a:t>Quem é esse que ordena e milagres acontecem?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4000" dirty="0">
              <a:solidFill>
                <a:srgbClr val="000099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372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13DD685-5851-4F33-8B27-B7A225790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aphicFrame>
        <p:nvGraphicFramePr>
          <p:cNvPr id="2051" name="Object 2">
            <a:extLst>
              <a:ext uri="{FF2B5EF4-FFF2-40B4-BE49-F238E27FC236}">
                <a16:creationId xmlns:a16="http://schemas.microsoft.com/office/drawing/2014/main" id="{0BFBB7C3-B6F1-4886-AB3E-943DA3A0B7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0"/>
          <a:ext cx="91440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r:id="rId3" imgW="4761905" imgH="1076475" progId="MSPhotoEd.3">
                  <p:embed/>
                </p:oleObj>
              </mc:Choice>
              <mc:Fallback>
                <p:oleObj r:id="rId3" imgW="4761905" imgH="1076475" progId="MSPhotoEd.3">
                  <p:embed/>
                  <p:pic>
                    <p:nvPicPr>
                      <p:cNvPr id="2051" name="Object 2">
                        <a:extLst>
                          <a:ext uri="{FF2B5EF4-FFF2-40B4-BE49-F238E27FC236}">
                            <a16:creationId xmlns:a16="http://schemas.microsoft.com/office/drawing/2014/main" id="{0BFBB7C3-B6F1-4886-AB3E-943DA3A0B7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0" cy="150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6">
            <a:extLst>
              <a:ext uri="{FF2B5EF4-FFF2-40B4-BE49-F238E27FC236}">
                <a16:creationId xmlns:a16="http://schemas.microsoft.com/office/drawing/2014/main" id="{82D4DAAB-D06C-415D-9699-D4C899E8B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pSp>
        <p:nvGrpSpPr>
          <p:cNvPr id="2053" name="Group 3">
            <a:extLst>
              <a:ext uri="{FF2B5EF4-FFF2-40B4-BE49-F238E27FC236}">
                <a16:creationId xmlns:a16="http://schemas.microsoft.com/office/drawing/2014/main" id="{E873164D-B260-4D9B-8546-612186E95680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6063457" y="-3175793"/>
            <a:ext cx="65087" cy="9144000"/>
            <a:chOff x="1521" y="2594"/>
            <a:chExt cx="360" cy="11160"/>
          </a:xfrm>
        </p:grpSpPr>
        <p:sp>
          <p:nvSpPr>
            <p:cNvPr id="2059" name="Rectangle 5">
              <a:extLst>
                <a:ext uri="{FF2B5EF4-FFF2-40B4-BE49-F238E27FC236}">
                  <a16:creationId xmlns:a16="http://schemas.microsoft.com/office/drawing/2014/main" id="{4A414247-D595-4B75-9574-63B5954B4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2060" name="Rectangle 4">
              <a:extLst>
                <a:ext uri="{FF2B5EF4-FFF2-40B4-BE49-F238E27FC236}">
                  <a16:creationId xmlns:a16="http://schemas.microsoft.com/office/drawing/2014/main" id="{D932EFB1-A9E9-4099-8FDD-7B6FFB423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</p:grpSp>
      <p:grpSp>
        <p:nvGrpSpPr>
          <p:cNvPr id="2054" name="Group 3">
            <a:extLst>
              <a:ext uri="{FF2B5EF4-FFF2-40B4-BE49-F238E27FC236}">
                <a16:creationId xmlns:a16="http://schemas.microsoft.com/office/drawing/2014/main" id="{02339329-04E9-43CE-B5DC-ECD018DC2D65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6063457" y="1824832"/>
            <a:ext cx="65087" cy="9144000"/>
            <a:chOff x="1521" y="2594"/>
            <a:chExt cx="360" cy="11160"/>
          </a:xfrm>
        </p:grpSpPr>
        <p:sp>
          <p:nvSpPr>
            <p:cNvPr id="2057" name="Rectangle 5">
              <a:extLst>
                <a:ext uri="{FF2B5EF4-FFF2-40B4-BE49-F238E27FC236}">
                  <a16:creationId xmlns:a16="http://schemas.microsoft.com/office/drawing/2014/main" id="{ECFEA036-C5FE-4F48-B008-D998BFFB0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2058" name="Rectangle 4">
              <a:extLst>
                <a:ext uri="{FF2B5EF4-FFF2-40B4-BE49-F238E27FC236}">
                  <a16:creationId xmlns:a16="http://schemas.microsoft.com/office/drawing/2014/main" id="{B8EE5D11-DD09-4203-98C3-BC83066CD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</p:grpSp>
      <p:sp>
        <p:nvSpPr>
          <p:cNvPr id="2055" name="Retângulo 13">
            <a:extLst>
              <a:ext uri="{FF2B5EF4-FFF2-40B4-BE49-F238E27FC236}">
                <a16:creationId xmlns:a16="http://schemas.microsoft.com/office/drawing/2014/main" id="{E0322D4A-9AFE-4648-B0B3-701845147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000250"/>
            <a:ext cx="9144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4400">
              <a:solidFill>
                <a:srgbClr val="000099"/>
              </a:solidFill>
            </a:endParaRPr>
          </a:p>
        </p:txBody>
      </p:sp>
      <p:sp>
        <p:nvSpPr>
          <p:cNvPr id="2056" name="Retângulo 14">
            <a:extLst>
              <a:ext uri="{FF2B5EF4-FFF2-40B4-BE49-F238E27FC236}">
                <a16:creationId xmlns:a16="http://schemas.microsoft.com/office/drawing/2014/main" id="{9F4D373A-65C1-439E-ABFE-6BB53294C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983" y="1698590"/>
            <a:ext cx="9144000" cy="358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endParaRPr lang="pt-BR" sz="3600" dirty="0"/>
          </a:p>
          <a:p>
            <a:pPr algn="ctr">
              <a:buNone/>
            </a:pPr>
            <a:r>
              <a:rPr lang="pt-BR" sz="3600" dirty="0"/>
              <a:t>Jesus, esse nome toda língua confessará</a:t>
            </a:r>
            <a:br>
              <a:rPr lang="pt-BR" sz="3600" dirty="0"/>
            </a:br>
            <a:r>
              <a:rPr lang="pt-BR" sz="3600" dirty="0"/>
              <a:t>Jesus, céu e terra se prostram pra Te adorar</a:t>
            </a:r>
            <a:br>
              <a:rPr lang="pt-BR" sz="3600" dirty="0"/>
            </a:br>
            <a:r>
              <a:rPr lang="pt-BR" sz="3600" dirty="0"/>
              <a:t>Jesus, o presente que Deus enviou pra nós</a:t>
            </a:r>
            <a:br>
              <a:rPr lang="pt-BR" sz="3600" dirty="0"/>
            </a:br>
            <a:r>
              <a:rPr lang="pt-BR" sz="3600" dirty="0"/>
              <a:t>Jesus, até o vento se cala pra ouvir Tua voz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4000" dirty="0">
              <a:solidFill>
                <a:srgbClr val="000099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344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13DD685-5851-4F33-8B27-B7A225790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aphicFrame>
        <p:nvGraphicFramePr>
          <p:cNvPr id="2051" name="Object 2">
            <a:extLst>
              <a:ext uri="{FF2B5EF4-FFF2-40B4-BE49-F238E27FC236}">
                <a16:creationId xmlns:a16="http://schemas.microsoft.com/office/drawing/2014/main" id="{0BFBB7C3-B6F1-4886-AB3E-943DA3A0B7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0"/>
          <a:ext cx="91440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r:id="rId3" imgW="4761905" imgH="1076475" progId="MSPhotoEd.3">
                  <p:embed/>
                </p:oleObj>
              </mc:Choice>
              <mc:Fallback>
                <p:oleObj r:id="rId3" imgW="4761905" imgH="1076475" progId="MSPhotoEd.3">
                  <p:embed/>
                  <p:pic>
                    <p:nvPicPr>
                      <p:cNvPr id="2051" name="Object 2">
                        <a:extLst>
                          <a:ext uri="{FF2B5EF4-FFF2-40B4-BE49-F238E27FC236}">
                            <a16:creationId xmlns:a16="http://schemas.microsoft.com/office/drawing/2014/main" id="{0BFBB7C3-B6F1-4886-AB3E-943DA3A0B7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0" cy="150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6">
            <a:extLst>
              <a:ext uri="{FF2B5EF4-FFF2-40B4-BE49-F238E27FC236}">
                <a16:creationId xmlns:a16="http://schemas.microsoft.com/office/drawing/2014/main" id="{82D4DAAB-D06C-415D-9699-D4C899E8B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pSp>
        <p:nvGrpSpPr>
          <p:cNvPr id="2053" name="Group 3">
            <a:extLst>
              <a:ext uri="{FF2B5EF4-FFF2-40B4-BE49-F238E27FC236}">
                <a16:creationId xmlns:a16="http://schemas.microsoft.com/office/drawing/2014/main" id="{E873164D-B260-4D9B-8546-612186E95680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6063457" y="-3175793"/>
            <a:ext cx="65087" cy="9144000"/>
            <a:chOff x="1521" y="2594"/>
            <a:chExt cx="360" cy="11160"/>
          </a:xfrm>
        </p:grpSpPr>
        <p:sp>
          <p:nvSpPr>
            <p:cNvPr id="2059" name="Rectangle 5">
              <a:extLst>
                <a:ext uri="{FF2B5EF4-FFF2-40B4-BE49-F238E27FC236}">
                  <a16:creationId xmlns:a16="http://schemas.microsoft.com/office/drawing/2014/main" id="{4A414247-D595-4B75-9574-63B5954B4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2060" name="Rectangle 4">
              <a:extLst>
                <a:ext uri="{FF2B5EF4-FFF2-40B4-BE49-F238E27FC236}">
                  <a16:creationId xmlns:a16="http://schemas.microsoft.com/office/drawing/2014/main" id="{D932EFB1-A9E9-4099-8FDD-7B6FFB423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</p:grpSp>
      <p:grpSp>
        <p:nvGrpSpPr>
          <p:cNvPr id="2054" name="Group 3">
            <a:extLst>
              <a:ext uri="{FF2B5EF4-FFF2-40B4-BE49-F238E27FC236}">
                <a16:creationId xmlns:a16="http://schemas.microsoft.com/office/drawing/2014/main" id="{02339329-04E9-43CE-B5DC-ECD018DC2D65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6063457" y="1824832"/>
            <a:ext cx="65087" cy="9144000"/>
            <a:chOff x="1521" y="2594"/>
            <a:chExt cx="360" cy="11160"/>
          </a:xfrm>
        </p:grpSpPr>
        <p:sp>
          <p:nvSpPr>
            <p:cNvPr id="2057" name="Rectangle 5">
              <a:extLst>
                <a:ext uri="{FF2B5EF4-FFF2-40B4-BE49-F238E27FC236}">
                  <a16:creationId xmlns:a16="http://schemas.microsoft.com/office/drawing/2014/main" id="{ECFEA036-C5FE-4F48-B008-D998BFFB0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2058" name="Rectangle 4">
              <a:extLst>
                <a:ext uri="{FF2B5EF4-FFF2-40B4-BE49-F238E27FC236}">
                  <a16:creationId xmlns:a16="http://schemas.microsoft.com/office/drawing/2014/main" id="{B8EE5D11-DD09-4203-98C3-BC83066CD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</p:grpSp>
      <p:sp>
        <p:nvSpPr>
          <p:cNvPr id="2055" name="Retângulo 13">
            <a:extLst>
              <a:ext uri="{FF2B5EF4-FFF2-40B4-BE49-F238E27FC236}">
                <a16:creationId xmlns:a16="http://schemas.microsoft.com/office/drawing/2014/main" id="{E0322D4A-9AFE-4648-B0B3-701845147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000250"/>
            <a:ext cx="9144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4400">
              <a:solidFill>
                <a:srgbClr val="000099"/>
              </a:solidFill>
            </a:endParaRPr>
          </a:p>
        </p:txBody>
      </p:sp>
      <p:sp>
        <p:nvSpPr>
          <p:cNvPr id="2056" name="Retângulo 14">
            <a:extLst>
              <a:ext uri="{FF2B5EF4-FFF2-40B4-BE49-F238E27FC236}">
                <a16:creationId xmlns:a16="http://schemas.microsoft.com/office/drawing/2014/main" id="{9F4D373A-65C1-439E-ABFE-6BB53294C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983" y="1698590"/>
            <a:ext cx="91440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pt-BR" sz="3600" dirty="0"/>
              <a:t>Posso clamar</a:t>
            </a:r>
            <a:br>
              <a:rPr lang="pt-BR" sz="3600" dirty="0"/>
            </a:br>
            <a:r>
              <a:rPr lang="pt-BR" sz="3600" dirty="0"/>
              <a:t>Eu acredito, eu não vou naufragar</a:t>
            </a:r>
            <a:br>
              <a:rPr lang="pt-BR" sz="3600" dirty="0"/>
            </a:br>
            <a:r>
              <a:rPr lang="pt-BR" sz="3600" dirty="0"/>
              <a:t>Só porque estás comigo eu</a:t>
            </a:r>
            <a:br>
              <a:rPr lang="pt-BR" sz="3600" dirty="0"/>
            </a:br>
            <a:r>
              <a:rPr lang="pt-BR" sz="3600" dirty="0"/>
              <a:t>Posso clamar</a:t>
            </a:r>
            <a:br>
              <a:rPr lang="pt-BR" sz="3600" dirty="0"/>
            </a:br>
            <a:r>
              <a:rPr lang="pt-BR" sz="3600" dirty="0"/>
              <a:t>Já tenho fé pra descansar</a:t>
            </a:r>
            <a:br>
              <a:rPr lang="pt-BR" sz="3600" dirty="0"/>
            </a:br>
            <a:r>
              <a:rPr lang="pt-BR" sz="3600" dirty="0"/>
              <a:t>Nas ondas de um bravo mar</a:t>
            </a:r>
            <a:br>
              <a:rPr lang="pt-BR" sz="3600" dirty="0"/>
            </a:br>
            <a:r>
              <a:rPr lang="pt-BR" sz="3600" dirty="0"/>
              <a:t>Sim, eu posso clamar</a:t>
            </a:r>
            <a:br>
              <a:rPr lang="pt-BR" sz="3600" dirty="0"/>
            </a:br>
            <a:r>
              <a:rPr lang="pt-BR" sz="3600" dirty="0"/>
              <a:t>Mestre, vem me ajudar</a:t>
            </a:r>
          </a:p>
        </p:txBody>
      </p:sp>
    </p:spTree>
    <p:extLst>
      <p:ext uri="{BB962C8B-B14F-4D97-AF65-F5344CB8AC3E}">
        <p14:creationId xmlns:p14="http://schemas.microsoft.com/office/powerpoint/2010/main" val="31730144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348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Tema do Office</vt:lpstr>
      <vt:lpstr>MSPhotoEd.3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Römling</dc:creator>
  <cp:lastModifiedBy>Fernando Römling</cp:lastModifiedBy>
  <cp:revision>4</cp:revision>
  <dcterms:created xsi:type="dcterms:W3CDTF">2020-01-26T12:39:07Z</dcterms:created>
  <dcterms:modified xsi:type="dcterms:W3CDTF">2020-01-26T22:20:34Z</dcterms:modified>
</cp:coreProperties>
</file>