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B0B99-DEE3-DF5A-CC09-0EA6B13C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E557E1-DF7C-058E-77DF-3877E648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4D445F-30F3-F395-0B44-8423272A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8343A-C715-6C70-DD03-3FF37E76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F36BCB-FF90-D9E4-C7FC-B8F74EA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96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D6FEF-733D-8EF0-6342-ED93BA25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2835B7-BD03-6250-C115-65AA34F6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2CC99-9CFB-616F-E582-943FB58B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F85AD-C8F7-5C7C-4BFD-C92E969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46926-48F9-316C-E191-11D79CAF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27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7313718-845E-6C54-96EE-AEC5139C0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49A92F-A532-9C51-E64C-B861DA80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B0754-D2EB-2AE3-3FFC-ABAFA1BD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E534F-C40D-1584-2799-F71E425F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02AA3-0278-92F5-4EC0-C33CCC28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1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66B6E-B5CE-862F-A25A-D110BDE7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CD0B9-6C39-CCFF-19E6-03BB810C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01AE5-6C61-D4D1-4751-AC60571C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CD424E-EE0E-8BC0-425D-14E54637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BCBBE-239F-AE4B-B015-5CE758FD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9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B570C-0C91-919B-BC84-26E0FE98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6553CC-91D1-E8B6-8123-1D4936EC6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CBEFE-AEEB-0D98-2533-74B58058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DB32F8-950F-A8E0-4EEA-C2CAA8EE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C6F69-0E83-9F89-B402-3D46DBC4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43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C5CB-4DC5-47A6-08C7-F412970F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2A115-0652-460F-2722-D06BF2FD6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2343CE-7E04-56AD-4082-4C17391C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F5B563-4FE4-B206-109A-FD7CEBF5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A55586-E5D7-A82A-70F4-23EAC10E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F586C6-5E02-461E-3865-1317C019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189C-AA7E-AA28-5BFC-EA20ECFE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5CC82F-D97E-BC3C-89D5-90DBD828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737BA3-82C5-E251-324C-473AD3E2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7526EA-4582-A292-D10B-D0960DAAB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1BC519-881E-AE5B-851D-120E16C76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456B07-A875-472C-0D52-D0991D0E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9B208-77E8-A9EB-8144-B126B70C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3DDD95-3AAF-BD23-0486-4FE2172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62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8B54E-3E39-EB01-5C80-A633BD69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CA48E8-5DF7-15CF-7922-A5C830F0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54A57E-4B8B-D47F-FDD8-77C35226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AF35B8-53F5-CC97-D427-F78AC2B3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99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4CF20E-AE5E-ACAA-6776-111BC495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AAA834-DA10-6D49-A6A8-20CC51DC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B2AD66-DD4E-16B8-25E5-C23622EA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3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3CDF-6C40-A35C-3E27-24532CAD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A6C6F-A5BD-8760-4EF5-5136D074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2BE064-2FA4-6D5A-7CC2-06F2B02A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8ED7F3-2907-86A0-EB2F-B28F2F75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747B1E-E2CB-BD63-25BA-19E86BA1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5B8171-1009-7EC5-91FF-8244F9D2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4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BE39B-0AE4-DE4C-861A-C9487947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22B2DE-D9F6-ADB4-3FE1-D528AA89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87D6D2-BC45-5FB2-D055-87877E377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AA9B55-39D3-684E-A30A-B59F786B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F9287F-CA48-758B-E777-C824240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DCFFAC-ADC2-6F2A-242B-5F0FE64F8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53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E11FB6-1CEC-48F9-A0FE-F56FAD60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3117C-C264-ED39-00E3-5F288738F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2E18FF-51F0-FB12-BA36-1A7D55807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3AD7B-0DDA-4F32-ACF8-2CF216B2DE33}" type="datetimeFigureOut">
              <a:rPr lang="de-DE" smtClean="0"/>
              <a:t>21.11.2023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0A2CF-71A3-B53B-94F6-3D7F71C85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38F4A1-730C-9A03-0907-684271095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B287-FA7D-4C7F-9EB2-E7FAB12AA3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immel, draußen, Wolke, Rad enthält.">
            <a:extLst>
              <a:ext uri="{FF2B5EF4-FFF2-40B4-BE49-F238E27FC236}">
                <a16:creationId xmlns:a16="http://schemas.microsoft.com/office/drawing/2014/main" id="{ECEDC1EF-9C08-A875-506D-5B2500201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CA5FE5-98F3-9C2F-DADD-E4610A50F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7587"/>
            <a:ext cx="9144000" cy="2387600"/>
          </a:xfrm>
        </p:spPr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Betonmischanlage</a:t>
            </a:r>
          </a:p>
        </p:txBody>
      </p:sp>
    </p:spTree>
    <p:extLst>
      <p:ext uri="{BB962C8B-B14F-4D97-AF65-F5344CB8AC3E}">
        <p14:creationId xmlns:p14="http://schemas.microsoft.com/office/powerpoint/2010/main" val="350798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03213-E151-65AB-2280-271905A7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315607"/>
            <a:ext cx="10515600" cy="622780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Sourcecode-Verwaltung per GitHub 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 err="1"/>
              <a:t>Labview</a:t>
            </a:r>
            <a:r>
              <a:rPr lang="de-DE" dirty="0"/>
              <a:t> Version fixieren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Aufgabenteilung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Grobe Beschreibung der Aufgabe, </a:t>
            </a:r>
            <a:r>
              <a:rPr lang="de-DE" dirty="0">
                <a:sym typeface="Wingdings" panose="05000000000000000000" pitchFamily="2" charset="2"/>
              </a:rPr>
              <a:t>Agile Software Entwicklung, </a:t>
            </a:r>
            <a:r>
              <a:rPr lang="de-DE" dirty="0"/>
              <a:t>Rapide </a:t>
            </a:r>
            <a:r>
              <a:rPr lang="de-DE" dirty="0" err="1"/>
              <a:t>Prototyping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Programmier-Design definieren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Vorlage für SUBVI.vi (</a:t>
            </a:r>
            <a:r>
              <a:rPr lang="de-DE" dirty="0" err="1"/>
              <a:t>Errorhandling</a:t>
            </a:r>
            <a:r>
              <a:rPr lang="de-DE" dirty="0"/>
              <a:t>) -&gt; </a:t>
            </a:r>
            <a:r>
              <a:rPr lang="de-DE" dirty="0" err="1"/>
              <a:t>Errorcodes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Datei für die Rechnungsanschrift (</a:t>
            </a:r>
            <a:r>
              <a:rPr lang="de-DE" dirty="0" err="1"/>
              <a:t>Config</a:t>
            </a:r>
            <a:r>
              <a:rPr lang="de-DE" dirty="0"/>
              <a:t>-Datei 1)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Rechnung erstellen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Datei für die Bestelldaten für den Beton (</a:t>
            </a:r>
            <a:r>
              <a:rPr lang="de-DE" dirty="0" err="1"/>
              <a:t>Config</a:t>
            </a:r>
            <a:r>
              <a:rPr lang="de-DE" dirty="0"/>
              <a:t>-Datei 2)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Log-Datei für gesetzliche Vorgaben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Förderband Höhe und Links – Rechts Steuern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Umsetzung in Programmier-Teams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Testsequenzen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Visualisierung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Not-AUS</a:t>
            </a:r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  <a:p>
            <a:pPr marL="971550" lvl="1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arte Menü enthält.&#10;&#10;Automatisch generierte Beschreibung">
            <a:extLst>
              <a:ext uri="{FF2B5EF4-FFF2-40B4-BE49-F238E27FC236}">
                <a16:creationId xmlns:a16="http://schemas.microsoft.com/office/drawing/2014/main" id="{B2277A13-AF04-E2A3-E20B-5DE7DCF78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1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Himmel, Transport, Rakete, draußen enthält.&#10;&#10;Automatisch generierte Beschreibung">
            <a:extLst>
              <a:ext uri="{FF2B5EF4-FFF2-40B4-BE49-F238E27FC236}">
                <a16:creationId xmlns:a16="http://schemas.microsoft.com/office/drawing/2014/main" id="{4156BA32-84D9-8491-7B15-717F30945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draußen, Wolke, Rad enthält.&#10;&#10;Automatisch generierte Beschreibung">
            <a:extLst>
              <a:ext uri="{FF2B5EF4-FFF2-40B4-BE49-F238E27FC236}">
                <a16:creationId xmlns:a16="http://schemas.microsoft.com/office/drawing/2014/main" id="{E80C1EE0-AA6F-6752-1D5A-B7A7AF46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7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draußen, Fahrzeug, Rad enthält.&#10;&#10;Automatisch generierte Beschreibung">
            <a:extLst>
              <a:ext uri="{FF2B5EF4-FFF2-40B4-BE49-F238E27FC236}">
                <a16:creationId xmlns:a16="http://schemas.microsoft.com/office/drawing/2014/main" id="{B61DD0DC-DA6E-CF79-2053-0F12E461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draußen, Wolke, Bautechnik enthält.&#10;&#10;Automatisch generierte Beschreibung">
            <a:extLst>
              <a:ext uri="{FF2B5EF4-FFF2-40B4-BE49-F238E27FC236}">
                <a16:creationId xmlns:a16="http://schemas.microsoft.com/office/drawing/2014/main" id="{1507B944-A9D5-9B9B-ADB5-42C24489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14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Betonmischanlage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Betonmischanlage</dc:title>
  <dc:creator>Werner Bischof</dc:creator>
  <cp:lastModifiedBy>Werner Bischof</cp:lastModifiedBy>
  <cp:revision>4</cp:revision>
  <dcterms:created xsi:type="dcterms:W3CDTF">2023-11-13T15:22:38Z</dcterms:created>
  <dcterms:modified xsi:type="dcterms:W3CDTF">2023-11-21T15:29:47Z</dcterms:modified>
</cp:coreProperties>
</file>