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6094413" cy="152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802" y="249154"/>
            <a:ext cx="4570810" cy="530025"/>
          </a:xfrm>
        </p:spPr>
        <p:txBody>
          <a:bodyPr anchor="b"/>
          <a:lstStyle>
            <a:lvl1pPr algn="ctr">
              <a:defRPr sz="13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802" y="799619"/>
            <a:ext cx="4570810" cy="367564"/>
          </a:xfrm>
        </p:spPr>
        <p:txBody>
          <a:bodyPr/>
          <a:lstStyle>
            <a:lvl1pPr marL="0" indent="0" algn="ctr">
              <a:buNone/>
              <a:defRPr sz="533"/>
            </a:lvl1pPr>
            <a:lvl2pPr marL="101498" indent="0" algn="ctr">
              <a:buNone/>
              <a:defRPr sz="444"/>
            </a:lvl2pPr>
            <a:lvl3pPr marL="202997" indent="0" algn="ctr">
              <a:buNone/>
              <a:defRPr sz="400"/>
            </a:lvl3pPr>
            <a:lvl4pPr marL="304495" indent="0" algn="ctr">
              <a:buNone/>
              <a:defRPr sz="355"/>
            </a:lvl4pPr>
            <a:lvl5pPr marL="405994" indent="0" algn="ctr">
              <a:buNone/>
              <a:defRPr sz="355"/>
            </a:lvl5pPr>
            <a:lvl6pPr marL="507492" indent="0" algn="ctr">
              <a:buNone/>
              <a:defRPr sz="355"/>
            </a:lvl6pPr>
            <a:lvl7pPr marL="608990" indent="0" algn="ctr">
              <a:buNone/>
              <a:defRPr sz="355"/>
            </a:lvl7pPr>
            <a:lvl8pPr marL="710489" indent="0" algn="ctr">
              <a:buNone/>
              <a:defRPr sz="355"/>
            </a:lvl8pPr>
            <a:lvl9pPr marL="811987" indent="0" algn="ctr">
              <a:buNone/>
              <a:defRPr sz="35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5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5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1314" y="81054"/>
            <a:ext cx="1314108" cy="12901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991" y="81054"/>
            <a:ext cx="3866143" cy="12901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9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17" y="379546"/>
            <a:ext cx="5256431" cy="633281"/>
          </a:xfrm>
        </p:spPr>
        <p:txBody>
          <a:bodyPr anchor="b"/>
          <a:lstStyle>
            <a:lvl1pPr>
              <a:defRPr sz="13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17" y="1018819"/>
            <a:ext cx="5256431" cy="333028"/>
          </a:xfrm>
        </p:spPr>
        <p:txBody>
          <a:bodyPr/>
          <a:lstStyle>
            <a:lvl1pPr marL="0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1pPr>
            <a:lvl2pPr marL="101498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2pPr>
            <a:lvl3pPr marL="20299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04495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4pPr>
            <a:lvl5pPr marL="405994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5pPr>
            <a:lvl6pPr marL="507492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6pPr>
            <a:lvl7pPr marL="608990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7pPr>
            <a:lvl8pPr marL="710489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8pPr>
            <a:lvl9pPr marL="811987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33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991" y="405272"/>
            <a:ext cx="2590126" cy="9659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5296" y="405272"/>
            <a:ext cx="2590126" cy="9659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81054"/>
            <a:ext cx="5256431" cy="2942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785" y="373203"/>
            <a:ext cx="2578222" cy="182901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498" indent="0">
              <a:buNone/>
              <a:defRPr sz="444" b="1"/>
            </a:lvl2pPr>
            <a:lvl3pPr marL="202997" indent="0">
              <a:buNone/>
              <a:defRPr sz="400" b="1"/>
            </a:lvl3pPr>
            <a:lvl4pPr marL="304495" indent="0">
              <a:buNone/>
              <a:defRPr sz="355" b="1"/>
            </a:lvl4pPr>
            <a:lvl5pPr marL="405994" indent="0">
              <a:buNone/>
              <a:defRPr sz="355" b="1"/>
            </a:lvl5pPr>
            <a:lvl6pPr marL="507492" indent="0">
              <a:buNone/>
              <a:defRPr sz="355" b="1"/>
            </a:lvl6pPr>
            <a:lvl7pPr marL="608990" indent="0">
              <a:buNone/>
              <a:defRPr sz="355" b="1"/>
            </a:lvl7pPr>
            <a:lvl8pPr marL="710489" indent="0">
              <a:buNone/>
              <a:defRPr sz="355" b="1"/>
            </a:lvl8pPr>
            <a:lvl9pPr marL="811987" indent="0">
              <a:buNone/>
              <a:defRPr sz="3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85" y="556103"/>
            <a:ext cx="2578222" cy="8179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5297" y="373203"/>
            <a:ext cx="2590919" cy="182901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498" indent="0">
              <a:buNone/>
              <a:defRPr sz="444" b="1"/>
            </a:lvl2pPr>
            <a:lvl3pPr marL="202997" indent="0">
              <a:buNone/>
              <a:defRPr sz="400" b="1"/>
            </a:lvl3pPr>
            <a:lvl4pPr marL="304495" indent="0">
              <a:buNone/>
              <a:defRPr sz="355" b="1"/>
            </a:lvl4pPr>
            <a:lvl5pPr marL="405994" indent="0">
              <a:buNone/>
              <a:defRPr sz="355" b="1"/>
            </a:lvl5pPr>
            <a:lvl6pPr marL="507492" indent="0">
              <a:buNone/>
              <a:defRPr sz="355" b="1"/>
            </a:lvl6pPr>
            <a:lvl7pPr marL="608990" indent="0">
              <a:buNone/>
              <a:defRPr sz="355" b="1"/>
            </a:lvl7pPr>
            <a:lvl8pPr marL="710489" indent="0">
              <a:buNone/>
              <a:defRPr sz="355" b="1"/>
            </a:lvl8pPr>
            <a:lvl9pPr marL="811987" indent="0">
              <a:buNone/>
              <a:defRPr sz="3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5297" y="556103"/>
            <a:ext cx="2590919" cy="8179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4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101494"/>
            <a:ext cx="1965607" cy="355230"/>
          </a:xfrm>
        </p:spPr>
        <p:txBody>
          <a:bodyPr anchor="b"/>
          <a:lstStyle>
            <a:lvl1pPr>
              <a:defRPr sz="71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919" y="219199"/>
            <a:ext cx="3085297" cy="1081900"/>
          </a:xfrm>
        </p:spPr>
        <p:txBody>
          <a:bodyPr/>
          <a:lstStyle>
            <a:lvl1pPr>
              <a:defRPr sz="710"/>
            </a:lvl1pPr>
            <a:lvl2pPr>
              <a:defRPr sz="622"/>
            </a:lvl2pPr>
            <a:lvl3pPr>
              <a:defRPr sz="533"/>
            </a:lvl3pPr>
            <a:lvl4pPr>
              <a:defRPr sz="444"/>
            </a:lvl4pPr>
            <a:lvl5pPr>
              <a:defRPr sz="444"/>
            </a:lvl5pPr>
            <a:lvl6pPr>
              <a:defRPr sz="444"/>
            </a:lvl6pPr>
            <a:lvl7pPr>
              <a:defRPr sz="444"/>
            </a:lvl7pPr>
            <a:lvl8pPr>
              <a:defRPr sz="444"/>
            </a:lvl8pPr>
            <a:lvl9pPr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85" y="456724"/>
            <a:ext cx="1965607" cy="846138"/>
          </a:xfrm>
        </p:spPr>
        <p:txBody>
          <a:bodyPr/>
          <a:lstStyle>
            <a:lvl1pPr marL="0" indent="0">
              <a:buNone/>
              <a:defRPr sz="355"/>
            </a:lvl1pPr>
            <a:lvl2pPr marL="101498" indent="0">
              <a:buNone/>
              <a:defRPr sz="311"/>
            </a:lvl2pPr>
            <a:lvl3pPr marL="202997" indent="0">
              <a:buNone/>
              <a:defRPr sz="266"/>
            </a:lvl3pPr>
            <a:lvl4pPr marL="304495" indent="0">
              <a:buNone/>
              <a:defRPr sz="222"/>
            </a:lvl4pPr>
            <a:lvl5pPr marL="405994" indent="0">
              <a:buNone/>
              <a:defRPr sz="222"/>
            </a:lvl5pPr>
            <a:lvl6pPr marL="507492" indent="0">
              <a:buNone/>
              <a:defRPr sz="222"/>
            </a:lvl6pPr>
            <a:lvl7pPr marL="608990" indent="0">
              <a:buNone/>
              <a:defRPr sz="222"/>
            </a:lvl7pPr>
            <a:lvl8pPr marL="710489" indent="0">
              <a:buNone/>
              <a:defRPr sz="222"/>
            </a:lvl8pPr>
            <a:lvl9pPr marL="811987" indent="0">
              <a:buNone/>
              <a:defRPr sz="2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2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101494"/>
            <a:ext cx="1965607" cy="355230"/>
          </a:xfrm>
        </p:spPr>
        <p:txBody>
          <a:bodyPr anchor="b"/>
          <a:lstStyle>
            <a:lvl1pPr>
              <a:defRPr sz="71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0919" y="219199"/>
            <a:ext cx="3085297" cy="1081900"/>
          </a:xfrm>
        </p:spPr>
        <p:txBody>
          <a:bodyPr anchor="t"/>
          <a:lstStyle>
            <a:lvl1pPr marL="0" indent="0">
              <a:buNone/>
              <a:defRPr sz="710"/>
            </a:lvl1pPr>
            <a:lvl2pPr marL="101498" indent="0">
              <a:buNone/>
              <a:defRPr sz="622"/>
            </a:lvl2pPr>
            <a:lvl3pPr marL="202997" indent="0">
              <a:buNone/>
              <a:defRPr sz="533"/>
            </a:lvl3pPr>
            <a:lvl4pPr marL="304495" indent="0">
              <a:buNone/>
              <a:defRPr sz="444"/>
            </a:lvl4pPr>
            <a:lvl5pPr marL="405994" indent="0">
              <a:buNone/>
              <a:defRPr sz="444"/>
            </a:lvl5pPr>
            <a:lvl6pPr marL="507492" indent="0">
              <a:buNone/>
              <a:defRPr sz="444"/>
            </a:lvl6pPr>
            <a:lvl7pPr marL="608990" indent="0">
              <a:buNone/>
              <a:defRPr sz="444"/>
            </a:lvl7pPr>
            <a:lvl8pPr marL="710489" indent="0">
              <a:buNone/>
              <a:defRPr sz="444"/>
            </a:lvl8pPr>
            <a:lvl9pPr marL="811987" indent="0">
              <a:buNone/>
              <a:defRPr sz="44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85" y="456724"/>
            <a:ext cx="1965607" cy="846138"/>
          </a:xfrm>
        </p:spPr>
        <p:txBody>
          <a:bodyPr/>
          <a:lstStyle>
            <a:lvl1pPr marL="0" indent="0">
              <a:buNone/>
              <a:defRPr sz="355"/>
            </a:lvl1pPr>
            <a:lvl2pPr marL="101498" indent="0">
              <a:buNone/>
              <a:defRPr sz="311"/>
            </a:lvl2pPr>
            <a:lvl3pPr marL="202997" indent="0">
              <a:buNone/>
              <a:defRPr sz="266"/>
            </a:lvl3pPr>
            <a:lvl4pPr marL="304495" indent="0">
              <a:buNone/>
              <a:defRPr sz="222"/>
            </a:lvl4pPr>
            <a:lvl5pPr marL="405994" indent="0">
              <a:buNone/>
              <a:defRPr sz="222"/>
            </a:lvl5pPr>
            <a:lvl6pPr marL="507492" indent="0">
              <a:buNone/>
              <a:defRPr sz="222"/>
            </a:lvl6pPr>
            <a:lvl7pPr marL="608990" indent="0">
              <a:buNone/>
              <a:defRPr sz="222"/>
            </a:lvl7pPr>
            <a:lvl8pPr marL="710489" indent="0">
              <a:buNone/>
              <a:defRPr sz="222"/>
            </a:lvl8pPr>
            <a:lvl9pPr marL="811987" indent="0">
              <a:buNone/>
              <a:defRPr sz="2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87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991" y="81054"/>
            <a:ext cx="5256431" cy="29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91" y="405272"/>
            <a:ext cx="5256431" cy="96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991" y="1411052"/>
            <a:ext cx="1371243" cy="81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6438-E8CB-4482-A138-1634A9D37725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775" y="1411052"/>
            <a:ext cx="2056864" cy="81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4179" y="1411052"/>
            <a:ext cx="1371243" cy="81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3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2997" rtl="0" eaLnBrk="1" latinLnBrk="0" hangingPunct="1">
        <a:lnSpc>
          <a:spcPct val="90000"/>
        </a:lnSpc>
        <a:spcBef>
          <a:spcPct val="0"/>
        </a:spcBef>
        <a:buNone/>
        <a:defRPr sz="9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749" indent="-50749" algn="l" defTabSz="202997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1pPr>
      <a:lvl2pPr marL="152248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2pPr>
      <a:lvl3pPr marL="253746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3pPr>
      <a:lvl4pPr marL="355244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56743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58241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59740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38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62736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498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2997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4495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5994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7492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08990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10489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11987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469772" cy="152134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01 – Lógica de Programação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36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62 Exercícios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15 Desafios de Código</a:t>
            </a:r>
          </a:p>
        </p:txBody>
      </p:sp>
    </p:spTree>
    <p:extLst>
      <p:ext uri="{BB962C8B-B14F-4D97-AF65-F5344CB8AC3E}">
        <p14:creationId xmlns:p14="http://schemas.microsoft.com/office/powerpoint/2010/main" val="57526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2" cy="152134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02 – Lógica Orientada a Objetos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24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37 Exercícios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12 Desafios de Código</a:t>
            </a:r>
          </a:p>
        </p:txBody>
      </p:sp>
    </p:spTree>
    <p:extLst>
      <p:ext uri="{BB962C8B-B14F-4D97-AF65-F5344CB8AC3E}">
        <p14:creationId xmlns:p14="http://schemas.microsoft.com/office/powerpoint/2010/main" val="5816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1" cy="152134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03 – HTML5 + CSS3 - Fundamentos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18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41 Exercícios</a:t>
            </a:r>
          </a:p>
        </p:txBody>
      </p:sp>
    </p:spTree>
    <p:extLst>
      <p:ext uri="{BB962C8B-B14F-4D97-AF65-F5344CB8AC3E}">
        <p14:creationId xmlns:p14="http://schemas.microsoft.com/office/powerpoint/2010/main" val="259567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1" cy="152134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04 – HTML5 + CSS3 - Introdução a geradores de sites estáticos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529988"/>
            <a:ext cx="462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10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12 Exercícios</a:t>
            </a:r>
          </a:p>
        </p:txBody>
      </p:sp>
    </p:spTree>
    <p:extLst>
      <p:ext uri="{BB962C8B-B14F-4D97-AF65-F5344CB8AC3E}">
        <p14:creationId xmlns:p14="http://schemas.microsoft.com/office/powerpoint/2010/main" val="408257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1" cy="152134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05 – HTML5 e CSS3 - Desenvolvimento web Avançado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529988"/>
            <a:ext cx="462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32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57 Exercícios</a:t>
            </a:r>
          </a:p>
        </p:txBody>
      </p:sp>
    </p:spTree>
    <p:extLst>
      <p:ext uri="{BB962C8B-B14F-4D97-AF65-F5344CB8AC3E}">
        <p14:creationId xmlns:p14="http://schemas.microsoft.com/office/powerpoint/2010/main" val="392293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1" cy="152134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06 – GIT - Fundamentos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08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11 Exercícios</a:t>
            </a:r>
          </a:p>
        </p:txBody>
      </p:sp>
    </p:spTree>
    <p:extLst>
      <p:ext uri="{BB962C8B-B14F-4D97-AF65-F5344CB8AC3E}">
        <p14:creationId xmlns:p14="http://schemas.microsoft.com/office/powerpoint/2010/main" val="3527091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76</Words>
  <Application>Microsoft Office PowerPoint</Application>
  <PresentationFormat>Personalizar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PróGames</dc:creator>
  <cp:lastModifiedBy>PróGames</cp:lastModifiedBy>
  <cp:revision>4</cp:revision>
  <dcterms:created xsi:type="dcterms:W3CDTF">2021-02-17T20:21:22Z</dcterms:created>
  <dcterms:modified xsi:type="dcterms:W3CDTF">2021-02-17T20:57:16Z</dcterms:modified>
</cp:coreProperties>
</file>