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245598-3CD9-48BC-9CDA-CBD47F4376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856AD7-18F5-4477-9D6A-62A9CD77BF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97FEC9-D47C-41EF-B43B-2F48D9C282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2DDD36-1D98-42B8-81C6-C3095DB42C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07E017-098B-412B-ADBB-EDF071ACAE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9257400" cy="32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232F25-2E03-473F-9F40-6422C9B29C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258946-509A-44F9-A944-23634AD588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70C728-EEF8-41C5-964D-34FE4341EC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6EB152-9742-47D2-81ED-51AA92E386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E035A8-A1F7-4D8B-B319-8C33C765DF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DF04D6-3BE1-46D8-AA0A-23C783EA0D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B60CAC-3653-4340-AB9E-87A9D075AD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491B66-682F-481F-8166-A198027DA0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8ABEA0-5DE3-4640-94AE-BCF4686470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CB549F-1E5C-452C-A7D7-4012E3D4E5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C6A633-BA45-44C4-820A-14DC1F766C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6AC7D5-E6E2-4284-A04B-D300444A45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9257400" cy="32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C79BEE-FA7E-4A85-91D5-810EAF30ED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78A245-0744-4FDB-9026-54198D7E87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727D45-3C8D-4C52-9902-F968E3FF04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A13225-57B7-4F90-A189-7AF4D14624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CA5CAD-E8B1-4D3C-B4E6-4F7207C000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2FD4ED-DA5B-4801-8386-3B8FABB8EF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48D226-DAA3-4BF4-B3DE-1B8FED9513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9257400" cy="32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9257400" cy="32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9257400" cy="32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301147-BC18-4B2D-92B7-1F833ECA0C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82F77D-7A77-4FCF-93FF-D994D9009E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376ED8-5462-44D8-AD7A-51BB03D45E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AC4D6E-DCFE-465E-8B76-067805AE8F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4207F6-900E-49D4-B6BE-7C66D46A33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9257400" cy="32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F6586D-AB2A-4701-8C0A-AE04888FB8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752600-0EEE-4F36-BF24-CB48F0FA73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EBEEFB-2F2E-4948-A7E1-F29200137F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194006-4256-4F16-A3CD-34F2DEC859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A37770-7ECA-4041-AC6E-C6A87EB5D6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3A9854-8131-4292-A4EC-E4FCC30CDE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CE871E-2552-44A1-B7EB-421CC70E41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493DFFB-1E5B-4379-9ED7-1A7D18DC4B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6C5B05C-1197-48CB-9E2A-B56A1863B2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8829C9-C15E-4013-A0E2-0780E98F0B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7C5013-843F-4E20-99F7-0F120BFD93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EDD497-E40D-464C-AB48-4B7908F0B5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9257400" cy="32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A40C184-6D9D-4874-8FBF-D6CC66AB30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CBC5CAA-EF76-43B0-B4B0-2F49F180FC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4CA403A-DC05-4768-85B7-7416A12255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8726A2E-36D4-4E1E-BE25-F9514C502A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F0FD56A-F302-436F-86EE-FDB16C5B66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069ABF3-C080-45A6-9101-CAF731246A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BC807FB-918D-47EA-BB4B-8B3E47B40C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9257400" cy="32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6.png"/><Relationship Id="rId5" Type="http://schemas.openxmlformats.org/officeDocument/2006/relationships/image" Target="../media/image6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6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6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2" descr=""/>
          <p:cNvPicPr/>
          <p:nvPr/>
        </p:nvPicPr>
        <p:blipFill>
          <a:blip r:embed="rId3"/>
          <a:srcRect l="23308" t="0" r="589" b="48525"/>
          <a:stretch/>
        </p:blipFill>
        <p:spPr>
          <a:xfrm>
            <a:off x="0" y="4385880"/>
            <a:ext cx="6420960" cy="2471760"/>
          </a:xfrm>
          <a:prstGeom prst="rect">
            <a:avLst/>
          </a:prstGeom>
          <a:ln w="0">
            <a:noFill/>
          </a:ln>
        </p:spPr>
      </p:pic>
      <p:pic>
        <p:nvPicPr>
          <p:cNvPr id="1" name="Рисунок 16" descr=""/>
          <p:cNvPicPr/>
          <p:nvPr/>
        </p:nvPicPr>
        <p:blipFill>
          <a:blip r:embed="rId4"/>
          <a:stretch/>
        </p:blipFill>
        <p:spPr>
          <a:xfrm>
            <a:off x="2513880" y="2213280"/>
            <a:ext cx="6918840" cy="2430720"/>
          </a:xfrm>
          <a:prstGeom prst="rect">
            <a:avLst/>
          </a:prstGeom>
          <a:ln w="0">
            <a:noFill/>
          </a:ln>
        </p:spPr>
      </p:pic>
      <p:pic>
        <p:nvPicPr>
          <p:cNvPr id="2" name="Рисунок 17" descr=""/>
          <p:cNvPicPr/>
          <p:nvPr/>
        </p:nvPicPr>
        <p:blipFill>
          <a:blip r:embed="rId5"/>
          <a:srcRect l="23308" t="0" r="589" b="48525"/>
          <a:stretch/>
        </p:blipFill>
        <p:spPr>
          <a:xfrm rot="10800000">
            <a:off x="5771160" y="0"/>
            <a:ext cx="6420960" cy="2471760"/>
          </a:xfrm>
          <a:prstGeom prst="rect">
            <a:avLst/>
          </a:prstGeom>
          <a:ln w="0">
            <a:noFill/>
          </a:ln>
        </p:spPr>
      </p:pic>
      <p:grpSp>
        <p:nvGrpSpPr>
          <p:cNvPr id="3" name="Группа 27"/>
          <p:cNvGrpSpPr/>
          <p:nvPr/>
        </p:nvGrpSpPr>
        <p:grpSpPr>
          <a:xfrm>
            <a:off x="226800" y="256320"/>
            <a:ext cx="563040" cy="130320"/>
            <a:chOff x="226800" y="256320"/>
            <a:chExt cx="563040" cy="130320"/>
          </a:xfrm>
        </p:grpSpPr>
        <p:sp>
          <p:nvSpPr>
            <p:cNvPr id="4" name="Овал 28"/>
            <p:cNvSpPr/>
            <p:nvPr/>
          </p:nvSpPr>
          <p:spPr>
            <a:xfrm rot="5400000">
              <a:off x="659520" y="25632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5" name="Овал 29"/>
            <p:cNvSpPr/>
            <p:nvPr/>
          </p:nvSpPr>
          <p:spPr>
            <a:xfrm rot="5400000">
              <a:off x="433800" y="25632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6" name="Овал 30"/>
            <p:cNvSpPr/>
            <p:nvPr/>
          </p:nvSpPr>
          <p:spPr>
            <a:xfrm rot="5400000">
              <a:off x="226800" y="25632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</p:grpSp>
      <p:grpSp>
        <p:nvGrpSpPr>
          <p:cNvPr id="7" name="Группа 31"/>
          <p:cNvGrpSpPr/>
          <p:nvPr/>
        </p:nvGrpSpPr>
        <p:grpSpPr>
          <a:xfrm>
            <a:off x="1014480" y="256320"/>
            <a:ext cx="562680" cy="130320"/>
            <a:chOff x="1014480" y="256320"/>
            <a:chExt cx="562680" cy="130320"/>
          </a:xfrm>
        </p:grpSpPr>
        <p:sp>
          <p:nvSpPr>
            <p:cNvPr id="8" name="Овал 32"/>
            <p:cNvSpPr/>
            <p:nvPr/>
          </p:nvSpPr>
          <p:spPr>
            <a:xfrm rot="5400000">
              <a:off x="1446840" y="25632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9" name="Овал 33"/>
            <p:cNvSpPr/>
            <p:nvPr/>
          </p:nvSpPr>
          <p:spPr>
            <a:xfrm rot="5400000">
              <a:off x="1221480" y="25632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10" name="Овал 34"/>
            <p:cNvSpPr/>
            <p:nvPr/>
          </p:nvSpPr>
          <p:spPr>
            <a:xfrm rot="5400000">
              <a:off x="1014480" y="25632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SamsungOne 450C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SamsungOne 450C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Второй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SamsungOne 450C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SamsungOne 450C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3129840"/>
            <a:ext cx="9143640" cy="136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80000"/>
              </a:lnSpc>
              <a:buNone/>
            </a:pPr>
            <a:r>
              <a:rPr b="0" lang="ru-RU" sz="6000" spc="-1" strike="noStrike">
                <a:solidFill>
                  <a:srgbClr val="ffffff"/>
                </a:solidFill>
                <a:latin typeface="SamsungOne 800C"/>
              </a:rPr>
              <a:t>Образец заголовка</a:t>
            </a:r>
            <a:endParaRPr b="0" lang="ru-RU" sz="60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SamsungOne 450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SamsungOne 450C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SamsungOne 450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5AA7559-E8A9-4299-A1DC-8D2E460785FE}" type="slidenum">
              <a:rPr b="0" lang="ru-RU" sz="1200" spc="-1" strike="noStrike">
                <a:solidFill>
                  <a:srgbClr val="ffffff"/>
                </a:solidFill>
                <a:latin typeface="SamsungOne 450C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Рисунок 6" descr=""/>
          <p:cNvPicPr/>
          <p:nvPr/>
        </p:nvPicPr>
        <p:blipFill>
          <a:blip r:embed="rId3"/>
          <a:stretch/>
        </p:blipFill>
        <p:spPr>
          <a:xfrm>
            <a:off x="3497400" y="1300680"/>
            <a:ext cx="4748400" cy="1668240"/>
          </a:xfrm>
          <a:prstGeom prst="rect">
            <a:avLst/>
          </a:prstGeom>
          <a:ln w="0">
            <a:noFill/>
          </a:ln>
        </p:spPr>
      </p:pic>
      <p:grpSp>
        <p:nvGrpSpPr>
          <p:cNvPr id="54" name="Группа 11"/>
          <p:cNvGrpSpPr/>
          <p:nvPr/>
        </p:nvGrpSpPr>
        <p:grpSpPr>
          <a:xfrm>
            <a:off x="0" y="9360"/>
            <a:ext cx="1608480" cy="6839280"/>
            <a:chOff x="0" y="9360"/>
            <a:chExt cx="1608480" cy="6839280"/>
          </a:xfrm>
        </p:grpSpPr>
        <p:pic>
          <p:nvPicPr>
            <p:cNvPr id="55" name="Рисунок 7" descr=""/>
            <p:cNvPicPr/>
            <p:nvPr/>
          </p:nvPicPr>
          <p:blipFill>
            <a:blip r:embed="rId4"/>
            <a:srcRect l="50001" t="13963" r="0" b="54736"/>
            <a:stretch/>
          </p:blipFill>
          <p:spPr>
            <a:xfrm rot="5400000">
              <a:off x="-1029960" y="1039320"/>
              <a:ext cx="3200760" cy="114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Рисунок 8" descr=""/>
            <p:cNvPicPr/>
            <p:nvPr/>
          </p:nvPicPr>
          <p:blipFill>
            <a:blip r:embed="rId5"/>
            <a:srcRect l="50000" t="55843" r="0" b="0"/>
            <a:stretch/>
          </p:blipFill>
          <p:spPr>
            <a:xfrm rot="16200000">
              <a:off x="-795960" y="4443840"/>
              <a:ext cx="3200760" cy="16084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7" name="Группа 12"/>
          <p:cNvGrpSpPr/>
          <p:nvPr/>
        </p:nvGrpSpPr>
        <p:grpSpPr>
          <a:xfrm>
            <a:off x="10549800" y="0"/>
            <a:ext cx="1608480" cy="6839280"/>
            <a:chOff x="10549800" y="0"/>
            <a:chExt cx="1608480" cy="6839280"/>
          </a:xfrm>
        </p:grpSpPr>
        <p:pic>
          <p:nvPicPr>
            <p:cNvPr id="58" name="Рисунок 13" descr=""/>
            <p:cNvPicPr/>
            <p:nvPr/>
          </p:nvPicPr>
          <p:blipFill>
            <a:blip r:embed="rId6"/>
            <a:srcRect l="50001" t="13963" r="0" b="54736"/>
            <a:stretch/>
          </p:blipFill>
          <p:spPr>
            <a:xfrm rot="16200000">
              <a:off x="9987480" y="4668840"/>
              <a:ext cx="3200760" cy="1140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" name="Рисунок 14" descr=""/>
            <p:cNvPicPr/>
            <p:nvPr/>
          </p:nvPicPr>
          <p:blipFill>
            <a:blip r:embed="rId7"/>
            <a:srcRect l="50000" t="55843" r="0" b="0"/>
            <a:stretch/>
          </p:blipFill>
          <p:spPr>
            <a:xfrm rot="5400000">
              <a:off x="9753480" y="795960"/>
              <a:ext cx="3200760" cy="1608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SamsungOne 450C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Второй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SamsungOne 450C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SamsungOne 450C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SamsungOne 450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SamsungOne 450C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SamsungOne 450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2FF2F96-B03B-4D4B-8215-CF47DF53AB2A}" type="slidenum">
              <a:rPr b="0" lang="ru-RU" sz="1200" spc="-1" strike="noStrike">
                <a:solidFill>
                  <a:srgbClr val="ffffff"/>
                </a:solidFill>
                <a:latin typeface="SamsungOne 450C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80000"/>
              </a:lnSpc>
              <a:buNone/>
            </a:pPr>
            <a:r>
              <a:rPr b="0" lang="ru-RU" sz="3200" spc="-1" strike="noStrike">
                <a:solidFill>
                  <a:srgbClr val="ffffff"/>
                </a:solidFill>
                <a:latin typeface="SamsungOne 800C"/>
              </a:rPr>
              <a:t>Образец заголовка</a:t>
            </a:r>
            <a:endParaRPr b="0" lang="ru-RU" sz="3200" spc="-1" strike="noStrike">
              <a:solidFill>
                <a:srgbClr val="ffffff"/>
              </a:solidFill>
              <a:latin typeface="SamsungOne 450C"/>
            </a:endParaRPr>
          </a:p>
        </p:txBody>
      </p:sp>
      <p:pic>
        <p:nvPicPr>
          <p:cNvPr id="101" name="Рисунок 7" descr=""/>
          <p:cNvPicPr/>
          <p:nvPr/>
        </p:nvPicPr>
        <p:blipFill>
          <a:blip r:embed="rId3"/>
          <a:stretch/>
        </p:blipFill>
        <p:spPr>
          <a:xfrm>
            <a:off x="9841680" y="284760"/>
            <a:ext cx="2255760" cy="7923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8" descr=""/>
          <p:cNvPicPr/>
          <p:nvPr/>
        </p:nvPicPr>
        <p:blipFill>
          <a:blip r:embed="rId4"/>
          <a:srcRect l="50001" t="13963" r="0" b="54736"/>
          <a:stretch/>
        </p:blipFill>
        <p:spPr>
          <a:xfrm rot="5400000">
            <a:off x="-1029960" y="1039320"/>
            <a:ext cx="3200760" cy="1140120"/>
          </a:xfrm>
          <a:prstGeom prst="rect">
            <a:avLst/>
          </a:prstGeom>
          <a:ln w="0">
            <a:noFill/>
          </a:ln>
        </p:spPr>
      </p:pic>
      <p:pic>
        <p:nvPicPr>
          <p:cNvPr id="103" name="Рисунок 9" descr=""/>
          <p:cNvPicPr/>
          <p:nvPr/>
        </p:nvPicPr>
        <p:blipFill>
          <a:blip r:embed="rId5"/>
          <a:srcRect l="50000" t="55843" r="0" b="0"/>
          <a:stretch/>
        </p:blipFill>
        <p:spPr>
          <a:xfrm rot="16200000">
            <a:off x="-795960" y="4443840"/>
            <a:ext cx="3200760" cy="1608480"/>
          </a:xfrm>
          <a:prstGeom prst="rect">
            <a:avLst/>
          </a:prstGeom>
          <a:ln w="0">
            <a:noFill/>
          </a:ln>
        </p:spPr>
      </p:pic>
      <p:pic>
        <p:nvPicPr>
          <p:cNvPr id="104" name="Рисунок 11" descr=""/>
          <p:cNvPicPr/>
          <p:nvPr/>
        </p:nvPicPr>
        <p:blipFill>
          <a:blip r:embed="rId6"/>
          <a:srcRect l="50001" t="13963" r="0" b="54736"/>
          <a:stretch/>
        </p:blipFill>
        <p:spPr>
          <a:xfrm rot="16200000">
            <a:off x="9987480" y="4668840"/>
            <a:ext cx="3200760" cy="114012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SamsungOne 450C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Второй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SamsungOne 450C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SamsungOne 450C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Рисунок 12" descr=""/>
          <p:cNvPicPr/>
          <p:nvPr/>
        </p:nvPicPr>
        <p:blipFill>
          <a:blip r:embed="rId3"/>
          <a:srcRect l="23308" t="0" r="589" b="48525"/>
          <a:stretch/>
        </p:blipFill>
        <p:spPr>
          <a:xfrm>
            <a:off x="0" y="4385880"/>
            <a:ext cx="6420960" cy="247176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17" descr=""/>
          <p:cNvPicPr/>
          <p:nvPr/>
        </p:nvPicPr>
        <p:blipFill>
          <a:blip r:embed="rId4"/>
          <a:srcRect l="23308" t="0" r="589" b="48525"/>
          <a:stretch/>
        </p:blipFill>
        <p:spPr>
          <a:xfrm rot="10800000">
            <a:off x="5771160" y="0"/>
            <a:ext cx="6420960" cy="2471760"/>
          </a:xfrm>
          <a:prstGeom prst="rect">
            <a:avLst/>
          </a:prstGeom>
          <a:ln w="0">
            <a:noFill/>
          </a:ln>
        </p:spPr>
      </p:pic>
      <p:grpSp>
        <p:nvGrpSpPr>
          <p:cNvPr id="144" name="Группа 27"/>
          <p:cNvGrpSpPr/>
          <p:nvPr/>
        </p:nvGrpSpPr>
        <p:grpSpPr>
          <a:xfrm>
            <a:off x="226800" y="256320"/>
            <a:ext cx="563040" cy="130320"/>
            <a:chOff x="226800" y="256320"/>
            <a:chExt cx="563040" cy="130320"/>
          </a:xfrm>
        </p:grpSpPr>
        <p:sp>
          <p:nvSpPr>
            <p:cNvPr id="145" name="Овал 28"/>
            <p:cNvSpPr/>
            <p:nvPr/>
          </p:nvSpPr>
          <p:spPr>
            <a:xfrm rot="5400000">
              <a:off x="659520" y="25632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146" name="Овал 29"/>
            <p:cNvSpPr/>
            <p:nvPr/>
          </p:nvSpPr>
          <p:spPr>
            <a:xfrm rot="5400000">
              <a:off x="433800" y="25632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147" name="Овал 30"/>
            <p:cNvSpPr/>
            <p:nvPr/>
          </p:nvSpPr>
          <p:spPr>
            <a:xfrm rot="5400000">
              <a:off x="226800" y="25632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</p:grpSp>
      <p:grpSp>
        <p:nvGrpSpPr>
          <p:cNvPr id="148" name="Группа 31"/>
          <p:cNvGrpSpPr/>
          <p:nvPr/>
        </p:nvGrpSpPr>
        <p:grpSpPr>
          <a:xfrm>
            <a:off x="1014480" y="256320"/>
            <a:ext cx="562680" cy="130320"/>
            <a:chOff x="1014480" y="256320"/>
            <a:chExt cx="562680" cy="130320"/>
          </a:xfrm>
        </p:grpSpPr>
        <p:sp>
          <p:nvSpPr>
            <p:cNvPr id="149" name="Овал 32"/>
            <p:cNvSpPr/>
            <p:nvPr/>
          </p:nvSpPr>
          <p:spPr>
            <a:xfrm rot="5400000">
              <a:off x="1446840" y="25632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150" name="Овал 33"/>
            <p:cNvSpPr/>
            <p:nvPr/>
          </p:nvSpPr>
          <p:spPr>
            <a:xfrm rot="5400000">
              <a:off x="1221480" y="25632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151" name="Овал 34"/>
            <p:cNvSpPr/>
            <p:nvPr/>
          </p:nvSpPr>
          <p:spPr>
            <a:xfrm rot="5400000">
              <a:off x="1014480" y="25632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</p:grp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SamsungOne 450C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SamsungOne 450C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SamsungOne 450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Второй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SamsungOne 450C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SamsungOne 450C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SamsungOne 450C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SamsungOne 450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Рисунок 16" descr=""/>
          <p:cNvPicPr/>
          <p:nvPr/>
        </p:nvPicPr>
        <p:blipFill>
          <a:blip r:embed="rId2"/>
          <a:stretch/>
        </p:blipFill>
        <p:spPr>
          <a:xfrm>
            <a:off x="2513880" y="2213280"/>
            <a:ext cx="6918840" cy="24307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6" descr=""/>
          <p:cNvPicPr/>
          <p:nvPr/>
        </p:nvPicPr>
        <p:blipFill>
          <a:blip r:embed="rId3"/>
          <a:srcRect l="23326" t="0" r="0" b="48520"/>
          <a:stretch/>
        </p:blipFill>
        <p:spPr>
          <a:xfrm>
            <a:off x="0" y="4380840"/>
            <a:ext cx="6482880" cy="2476800"/>
          </a:xfrm>
          <a:prstGeom prst="rect">
            <a:avLst/>
          </a:prstGeom>
          <a:ln w="0">
            <a:noFill/>
          </a:ln>
        </p:spPr>
      </p:pic>
      <p:pic>
        <p:nvPicPr>
          <p:cNvPr id="192" name="Рисунок 8" descr=""/>
          <p:cNvPicPr/>
          <p:nvPr/>
        </p:nvPicPr>
        <p:blipFill>
          <a:blip r:embed="rId4"/>
          <a:srcRect l="23326" t="0" r="0" b="48520"/>
          <a:stretch/>
        </p:blipFill>
        <p:spPr>
          <a:xfrm rot="10800000">
            <a:off x="5709240" y="0"/>
            <a:ext cx="6482880" cy="2476800"/>
          </a:xfrm>
          <a:prstGeom prst="rect">
            <a:avLst/>
          </a:prstGeom>
          <a:ln w="0">
            <a:noFill/>
          </a:ln>
        </p:spPr>
      </p:pic>
      <p:grpSp>
        <p:nvGrpSpPr>
          <p:cNvPr id="193" name="Группа 9"/>
          <p:cNvGrpSpPr/>
          <p:nvPr/>
        </p:nvGrpSpPr>
        <p:grpSpPr>
          <a:xfrm>
            <a:off x="226800" y="256320"/>
            <a:ext cx="563040" cy="130320"/>
            <a:chOff x="226800" y="256320"/>
            <a:chExt cx="563040" cy="130320"/>
          </a:xfrm>
        </p:grpSpPr>
        <p:sp>
          <p:nvSpPr>
            <p:cNvPr id="194" name="Овал 10"/>
            <p:cNvSpPr/>
            <p:nvPr/>
          </p:nvSpPr>
          <p:spPr>
            <a:xfrm rot="5400000">
              <a:off x="65952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195" name="Овал 11"/>
            <p:cNvSpPr/>
            <p:nvPr/>
          </p:nvSpPr>
          <p:spPr>
            <a:xfrm rot="5400000">
              <a:off x="43380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196" name="Овал 13"/>
            <p:cNvSpPr/>
            <p:nvPr/>
          </p:nvSpPr>
          <p:spPr>
            <a:xfrm rot="5400000">
              <a:off x="22680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</p:grpSp>
      <p:grpSp>
        <p:nvGrpSpPr>
          <p:cNvPr id="197" name="Группа 14"/>
          <p:cNvGrpSpPr/>
          <p:nvPr/>
        </p:nvGrpSpPr>
        <p:grpSpPr>
          <a:xfrm>
            <a:off x="1014480" y="256320"/>
            <a:ext cx="562680" cy="130320"/>
            <a:chOff x="1014480" y="256320"/>
            <a:chExt cx="562680" cy="130320"/>
          </a:xfrm>
        </p:grpSpPr>
        <p:sp>
          <p:nvSpPr>
            <p:cNvPr id="198" name="Овал 15"/>
            <p:cNvSpPr/>
            <p:nvPr/>
          </p:nvSpPr>
          <p:spPr>
            <a:xfrm rot="5400000">
              <a:off x="144684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199" name="Овал 18"/>
            <p:cNvSpPr/>
            <p:nvPr/>
          </p:nvSpPr>
          <p:spPr>
            <a:xfrm rot="5400000">
              <a:off x="122148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200" name="Овал 19"/>
            <p:cNvSpPr/>
            <p:nvPr/>
          </p:nvSpPr>
          <p:spPr>
            <a:xfrm rot="5400000">
              <a:off x="101448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SamsungOne 450C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44546a"/>
                </a:solidFill>
                <a:latin typeface="SamsungOne 450C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44546a"/>
              </a:solidFill>
              <a:latin typeface="SamsungOne 450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44546a"/>
                </a:solidFill>
                <a:latin typeface="SamsungOne 450C"/>
              </a:rPr>
              <a:t>Второй уровень структуры</a:t>
            </a:r>
            <a:endParaRPr b="0" lang="ru-RU" sz="2000" spc="-1" strike="noStrike">
              <a:solidFill>
                <a:srgbClr val="44546a"/>
              </a:solidFill>
              <a:latin typeface="SamsungOne 450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44546a"/>
                </a:solidFill>
                <a:latin typeface="SamsungOne 450C"/>
              </a:rPr>
              <a:t>Третий уровень структуры</a:t>
            </a:r>
            <a:endParaRPr b="0" lang="ru-RU" sz="1800" spc="-1" strike="noStrike">
              <a:solidFill>
                <a:srgbClr val="44546a"/>
              </a:solidFill>
              <a:latin typeface="SamsungOne 450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44546a"/>
                </a:solidFill>
                <a:latin typeface="SamsungOne 450C"/>
              </a:rPr>
              <a:t>Четвёртый уровень структуры</a:t>
            </a:r>
            <a:endParaRPr b="0" lang="ru-RU" sz="1800" spc="-1" strike="noStrike">
              <a:solidFill>
                <a:srgbClr val="44546a"/>
              </a:solidFill>
              <a:latin typeface="SamsungOne 450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4546a"/>
                </a:solidFill>
                <a:latin typeface="SamsungOne 450C"/>
              </a:rPr>
              <a:t>Пятый уровень структуры</a:t>
            </a:r>
            <a:endParaRPr b="0" lang="ru-RU" sz="2000" spc="-1" strike="noStrike">
              <a:solidFill>
                <a:srgbClr val="44546a"/>
              </a:solidFill>
              <a:latin typeface="SamsungOne 450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4546a"/>
                </a:solidFill>
                <a:latin typeface="SamsungOne 450C"/>
              </a:rPr>
              <a:t>Шестой уровень структуры</a:t>
            </a:r>
            <a:endParaRPr b="0" lang="ru-RU" sz="2000" spc="-1" strike="noStrike">
              <a:solidFill>
                <a:srgbClr val="44546a"/>
              </a:solidFill>
              <a:latin typeface="SamsungOne 450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4546a"/>
                </a:solidFill>
                <a:latin typeface="SamsungOne 450C"/>
              </a:rPr>
              <a:t>Седьмой уровень структуры</a:t>
            </a:r>
            <a:endParaRPr b="0" lang="ru-RU" sz="2000" spc="-1" strike="noStrike">
              <a:solidFill>
                <a:srgbClr val="44546a"/>
              </a:solidFill>
              <a:latin typeface="SamsungOne 450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523880" y="3129840"/>
            <a:ext cx="9143640" cy="136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80000"/>
              </a:lnSpc>
              <a:buNone/>
            </a:pPr>
            <a:r>
              <a:rPr b="0" lang="ru-RU" sz="6000" spc="-1" strike="noStrike">
                <a:solidFill>
                  <a:srgbClr val="44546a"/>
                </a:solidFill>
                <a:latin typeface="SamsungOne 800C"/>
              </a:rPr>
              <a:t>Образец заголовка</a:t>
            </a:r>
            <a:endParaRPr b="0" lang="ru-RU" sz="60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44546a"/>
                </a:solidFill>
                <a:latin typeface="SamsungOne 450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44546a"/>
                </a:solidFill>
                <a:latin typeface="SamsungOne 450C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44546a"/>
                </a:solidFill>
                <a:latin typeface="SamsungOne 450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3513A1-D2D8-4CAA-ABD2-DE6CA0C35F54}" type="slidenum">
              <a:rPr b="0" lang="ru-RU" sz="1200" spc="-1" strike="noStrike">
                <a:solidFill>
                  <a:srgbClr val="44546a"/>
                </a:solidFill>
                <a:latin typeface="SamsungOne 450C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43" name="Рисунок 6" descr=""/>
          <p:cNvPicPr/>
          <p:nvPr/>
        </p:nvPicPr>
        <p:blipFill>
          <a:blip r:embed="rId2"/>
          <a:stretch/>
        </p:blipFill>
        <p:spPr>
          <a:xfrm>
            <a:off x="3497400" y="1300680"/>
            <a:ext cx="4748400" cy="1668240"/>
          </a:xfrm>
          <a:prstGeom prst="rect">
            <a:avLst/>
          </a:prstGeom>
          <a:ln w="0">
            <a:noFill/>
          </a:ln>
        </p:spPr>
      </p:pic>
      <p:grpSp>
        <p:nvGrpSpPr>
          <p:cNvPr id="244" name="Группа 9"/>
          <p:cNvGrpSpPr/>
          <p:nvPr/>
        </p:nvGrpSpPr>
        <p:grpSpPr>
          <a:xfrm>
            <a:off x="0" y="0"/>
            <a:ext cx="1670400" cy="6858000"/>
            <a:chOff x="0" y="0"/>
            <a:chExt cx="1670400" cy="6858000"/>
          </a:xfrm>
        </p:grpSpPr>
        <p:pic>
          <p:nvPicPr>
            <p:cNvPr id="245" name="Рисунок 16" descr=""/>
            <p:cNvPicPr/>
            <p:nvPr/>
          </p:nvPicPr>
          <p:blipFill>
            <a:blip r:embed="rId3"/>
            <a:srcRect l="50090" t="0" r="0" b="54940"/>
            <a:stretch/>
          </p:blipFill>
          <p:spPr>
            <a:xfrm rot="5400000">
              <a:off x="-786600" y="786600"/>
              <a:ext cx="3237480" cy="1663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6" name="Рисунок 18" descr=""/>
            <p:cNvPicPr/>
            <p:nvPr/>
          </p:nvPicPr>
          <p:blipFill>
            <a:blip r:embed="rId4"/>
            <a:srcRect l="50090" t="55969" r="0" b="-1218"/>
            <a:stretch/>
          </p:blipFill>
          <p:spPr>
            <a:xfrm rot="16200000">
              <a:off x="-783360" y="4403880"/>
              <a:ext cx="3237480" cy="1670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7" name="Группа 19"/>
          <p:cNvGrpSpPr/>
          <p:nvPr/>
        </p:nvGrpSpPr>
        <p:grpSpPr>
          <a:xfrm>
            <a:off x="10518840" y="0"/>
            <a:ext cx="1670400" cy="6858000"/>
            <a:chOff x="10518840" y="0"/>
            <a:chExt cx="1670400" cy="6858000"/>
          </a:xfrm>
        </p:grpSpPr>
        <p:pic>
          <p:nvPicPr>
            <p:cNvPr id="248" name="Рисунок 20" descr=""/>
            <p:cNvPicPr/>
            <p:nvPr/>
          </p:nvPicPr>
          <p:blipFill>
            <a:blip r:embed="rId5"/>
            <a:srcRect l="50090" t="0" r="0" b="54940"/>
            <a:stretch/>
          </p:blipFill>
          <p:spPr>
            <a:xfrm rot="16200000">
              <a:off x="9738360" y="4407480"/>
              <a:ext cx="3237480" cy="1663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9" name="Рисунок 21" descr=""/>
            <p:cNvPicPr/>
            <p:nvPr/>
          </p:nvPicPr>
          <p:blipFill>
            <a:blip r:embed="rId6"/>
            <a:srcRect l="50090" t="55969" r="0" b="-1218"/>
            <a:stretch/>
          </p:blipFill>
          <p:spPr>
            <a:xfrm rot="5400000">
              <a:off x="9735120" y="783360"/>
              <a:ext cx="3237480" cy="1670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44546a"/>
                </a:solidFill>
                <a:latin typeface="SamsungOne 450C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44546a"/>
              </a:solidFill>
              <a:latin typeface="SamsungOne 450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44546a"/>
                </a:solidFill>
                <a:latin typeface="SamsungOne 450C"/>
              </a:rPr>
              <a:t>Второй уровень структуры</a:t>
            </a:r>
            <a:endParaRPr b="0" lang="ru-RU" sz="2000" spc="-1" strike="noStrike">
              <a:solidFill>
                <a:srgbClr val="44546a"/>
              </a:solidFill>
              <a:latin typeface="SamsungOne 450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44546a"/>
                </a:solidFill>
                <a:latin typeface="SamsungOne 450C"/>
              </a:rPr>
              <a:t>Третий уровень структуры</a:t>
            </a:r>
            <a:endParaRPr b="0" lang="ru-RU" sz="1800" spc="-1" strike="noStrike">
              <a:solidFill>
                <a:srgbClr val="44546a"/>
              </a:solidFill>
              <a:latin typeface="SamsungOne 450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44546a"/>
                </a:solidFill>
                <a:latin typeface="SamsungOne 450C"/>
              </a:rPr>
              <a:t>Четвёртый уровень структуры</a:t>
            </a:r>
            <a:endParaRPr b="0" lang="ru-RU" sz="1800" spc="-1" strike="noStrike">
              <a:solidFill>
                <a:srgbClr val="44546a"/>
              </a:solidFill>
              <a:latin typeface="SamsungOne 450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4546a"/>
                </a:solidFill>
                <a:latin typeface="SamsungOne 450C"/>
              </a:rPr>
              <a:t>Пятый уровень структуры</a:t>
            </a:r>
            <a:endParaRPr b="0" lang="ru-RU" sz="2000" spc="-1" strike="noStrike">
              <a:solidFill>
                <a:srgbClr val="44546a"/>
              </a:solidFill>
              <a:latin typeface="SamsungOne 450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4546a"/>
                </a:solidFill>
                <a:latin typeface="SamsungOne 450C"/>
              </a:rPr>
              <a:t>Шестой уровень структуры</a:t>
            </a:r>
            <a:endParaRPr b="0" lang="ru-RU" sz="2000" spc="-1" strike="noStrike">
              <a:solidFill>
                <a:srgbClr val="44546a"/>
              </a:solidFill>
              <a:latin typeface="SamsungOne 450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4546a"/>
                </a:solidFill>
                <a:latin typeface="SamsungOne 450C"/>
              </a:rPr>
              <a:t>Седьмой уровень структуры</a:t>
            </a:r>
            <a:endParaRPr b="0" lang="ru-RU" sz="2000" spc="-1" strike="noStrike">
              <a:solidFill>
                <a:srgbClr val="44546a"/>
              </a:solidFill>
              <a:latin typeface="SamsungOne 450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44546a"/>
                </a:solidFill>
                <a:latin typeface="SamsungOne 450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44546a"/>
                </a:solidFill>
                <a:latin typeface="SamsungOne 450C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44546a"/>
                </a:solidFill>
                <a:latin typeface="SamsungOne 450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D7B9DE1-3D10-410D-8A38-D4F00DA8ACEE}" type="slidenum">
              <a:rPr b="0" lang="ru-RU" sz="1200" spc="-1" strike="noStrike">
                <a:solidFill>
                  <a:srgbClr val="44546a"/>
                </a:solidFill>
                <a:latin typeface="SamsungOne 450C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80000"/>
              </a:lnSpc>
              <a:buNone/>
            </a:pPr>
            <a:r>
              <a:rPr b="0" lang="ru-RU" sz="3200" spc="-1" strike="noStrike">
                <a:solidFill>
                  <a:srgbClr val="44546a"/>
                </a:solidFill>
                <a:latin typeface="SamsungOne 800C"/>
              </a:rPr>
              <a:t>Образец заголовка</a:t>
            </a:r>
            <a:endParaRPr b="0" lang="ru-RU" sz="3200" spc="-1" strike="noStrike">
              <a:solidFill>
                <a:srgbClr val="ffffff"/>
              </a:solidFill>
              <a:latin typeface="SamsungOne 450C"/>
            </a:endParaRPr>
          </a:p>
        </p:txBody>
      </p:sp>
      <p:pic>
        <p:nvPicPr>
          <p:cNvPr id="291" name="Рисунок 7" descr=""/>
          <p:cNvPicPr/>
          <p:nvPr/>
        </p:nvPicPr>
        <p:blipFill>
          <a:blip r:embed="rId2"/>
          <a:stretch/>
        </p:blipFill>
        <p:spPr>
          <a:xfrm>
            <a:off x="9841680" y="284760"/>
            <a:ext cx="2255760" cy="792360"/>
          </a:xfrm>
          <a:prstGeom prst="rect">
            <a:avLst/>
          </a:prstGeom>
          <a:ln w="0">
            <a:noFill/>
          </a:ln>
        </p:spPr>
      </p:pic>
      <p:grpSp>
        <p:nvGrpSpPr>
          <p:cNvPr id="292" name="Группа 21"/>
          <p:cNvGrpSpPr/>
          <p:nvPr/>
        </p:nvGrpSpPr>
        <p:grpSpPr>
          <a:xfrm>
            <a:off x="0" y="0"/>
            <a:ext cx="1670400" cy="6858000"/>
            <a:chOff x="0" y="0"/>
            <a:chExt cx="1670400" cy="6858000"/>
          </a:xfrm>
        </p:grpSpPr>
        <p:pic>
          <p:nvPicPr>
            <p:cNvPr id="293" name="Рисунок 22" descr=""/>
            <p:cNvPicPr/>
            <p:nvPr/>
          </p:nvPicPr>
          <p:blipFill>
            <a:blip r:embed="rId3"/>
            <a:srcRect l="50090" t="0" r="0" b="54940"/>
            <a:stretch/>
          </p:blipFill>
          <p:spPr>
            <a:xfrm rot="5400000">
              <a:off x="-786600" y="786600"/>
              <a:ext cx="3237480" cy="1663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4" name="Рисунок 23" descr=""/>
            <p:cNvPicPr/>
            <p:nvPr/>
          </p:nvPicPr>
          <p:blipFill>
            <a:blip r:embed="rId4"/>
            <a:srcRect l="50090" t="55969" r="0" b="-1218"/>
            <a:stretch/>
          </p:blipFill>
          <p:spPr>
            <a:xfrm rot="16200000">
              <a:off x="-783360" y="4403880"/>
              <a:ext cx="3237480" cy="1670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95" name="Рисунок 25" descr=""/>
          <p:cNvPicPr/>
          <p:nvPr/>
        </p:nvPicPr>
        <p:blipFill>
          <a:blip r:embed="rId5"/>
          <a:srcRect l="50090" t="0" r="0" b="54940"/>
          <a:stretch/>
        </p:blipFill>
        <p:spPr>
          <a:xfrm rot="16200000">
            <a:off x="9738360" y="4407480"/>
            <a:ext cx="3237480" cy="1663560"/>
          </a:xfrm>
          <a:prstGeom prst="rect">
            <a:avLst/>
          </a:prstGeom>
          <a:ln w="0">
            <a:noFill/>
          </a:ln>
        </p:spPr>
      </p:pic>
      <p:grpSp>
        <p:nvGrpSpPr>
          <p:cNvPr id="296" name="Группа 24"/>
          <p:cNvGrpSpPr/>
          <p:nvPr/>
        </p:nvGrpSpPr>
        <p:grpSpPr>
          <a:xfrm>
            <a:off x="11621160" y="2572920"/>
            <a:ext cx="570240" cy="1711800"/>
            <a:chOff x="11621160" y="2572920"/>
            <a:chExt cx="570240" cy="1711800"/>
          </a:xfrm>
        </p:grpSpPr>
        <p:sp>
          <p:nvSpPr>
            <p:cNvPr id="297" name="Ромб 26"/>
            <p:cNvSpPr/>
            <p:nvPr/>
          </p:nvSpPr>
          <p:spPr>
            <a:xfrm>
              <a:off x="11621160" y="2572920"/>
              <a:ext cx="570240" cy="570240"/>
            </a:xfrm>
            <a:prstGeom prst="diamond">
              <a:avLst/>
            </a:prstGeom>
            <a:gradFill rotWithShape="0"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298" name="Ромб 27"/>
            <p:cNvSpPr/>
            <p:nvPr/>
          </p:nvSpPr>
          <p:spPr>
            <a:xfrm>
              <a:off x="11621160" y="3143520"/>
              <a:ext cx="570240" cy="570240"/>
            </a:xfrm>
            <a:prstGeom prst="diamond">
              <a:avLst/>
            </a:prstGeom>
            <a:gradFill rotWithShape="0"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299" name="Ромб 28"/>
            <p:cNvSpPr/>
            <p:nvPr/>
          </p:nvSpPr>
          <p:spPr>
            <a:xfrm>
              <a:off x="11621160" y="3714480"/>
              <a:ext cx="570240" cy="570240"/>
            </a:xfrm>
            <a:prstGeom prst="diamond">
              <a:avLst/>
            </a:prstGeom>
            <a:gradFill rotWithShape="0"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</p:grpSp>
      <p:sp>
        <p:nvSpPr>
          <p:cNvPr id="300" name="Прямоугольник 29"/>
          <p:cNvSpPr/>
          <p:nvPr/>
        </p:nvSpPr>
        <p:spPr>
          <a:xfrm>
            <a:off x="0" y="0"/>
            <a:ext cx="12191760" cy="228240"/>
          </a:xfrm>
          <a:prstGeom prst="rect">
            <a:avLst/>
          </a:prstGeom>
          <a:solidFill>
            <a:srgbClr val="006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SamsungOne 450C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44546a"/>
                </a:solidFill>
                <a:latin typeface="SamsungOne 450C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44546a"/>
              </a:solidFill>
              <a:latin typeface="SamsungOne 450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44546a"/>
                </a:solidFill>
                <a:latin typeface="SamsungOne 450C"/>
              </a:rPr>
              <a:t>Второй уровень структуры</a:t>
            </a:r>
            <a:endParaRPr b="0" lang="ru-RU" sz="2000" spc="-1" strike="noStrike">
              <a:solidFill>
                <a:srgbClr val="44546a"/>
              </a:solidFill>
              <a:latin typeface="SamsungOne 450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44546a"/>
                </a:solidFill>
                <a:latin typeface="SamsungOne 450C"/>
              </a:rPr>
              <a:t>Третий уровень структуры</a:t>
            </a:r>
            <a:endParaRPr b="0" lang="ru-RU" sz="1800" spc="-1" strike="noStrike">
              <a:solidFill>
                <a:srgbClr val="44546a"/>
              </a:solidFill>
              <a:latin typeface="SamsungOne 450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44546a"/>
                </a:solidFill>
                <a:latin typeface="SamsungOne 450C"/>
              </a:rPr>
              <a:t>Четвёртый уровень структуры</a:t>
            </a:r>
            <a:endParaRPr b="0" lang="ru-RU" sz="1800" spc="-1" strike="noStrike">
              <a:solidFill>
                <a:srgbClr val="44546a"/>
              </a:solidFill>
              <a:latin typeface="SamsungOne 450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4546a"/>
                </a:solidFill>
                <a:latin typeface="SamsungOne 450C"/>
              </a:rPr>
              <a:t>Пятый уровень структуры</a:t>
            </a:r>
            <a:endParaRPr b="0" lang="ru-RU" sz="2000" spc="-1" strike="noStrike">
              <a:solidFill>
                <a:srgbClr val="44546a"/>
              </a:solidFill>
              <a:latin typeface="SamsungOne 450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4546a"/>
                </a:solidFill>
                <a:latin typeface="SamsungOne 450C"/>
              </a:rPr>
              <a:t>Шестой уровень структуры</a:t>
            </a:r>
            <a:endParaRPr b="0" lang="ru-RU" sz="2000" spc="-1" strike="noStrike">
              <a:solidFill>
                <a:srgbClr val="44546a"/>
              </a:solidFill>
              <a:latin typeface="SamsungOne 450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4546a"/>
                </a:solidFill>
                <a:latin typeface="SamsungOne 450C"/>
              </a:rPr>
              <a:t>Седьмой уровень структуры</a:t>
            </a:r>
            <a:endParaRPr b="0" lang="ru-RU" sz="2000" spc="-1" strike="noStrike">
              <a:solidFill>
                <a:srgbClr val="44546a"/>
              </a:solidFill>
              <a:latin typeface="SamsungOne 450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Рисунок 6" descr=""/>
          <p:cNvPicPr/>
          <p:nvPr/>
        </p:nvPicPr>
        <p:blipFill>
          <a:blip r:embed="rId2"/>
          <a:srcRect l="23326" t="0" r="0" b="48520"/>
          <a:stretch/>
        </p:blipFill>
        <p:spPr>
          <a:xfrm>
            <a:off x="0" y="4380840"/>
            <a:ext cx="6482880" cy="2476800"/>
          </a:xfrm>
          <a:prstGeom prst="rect">
            <a:avLst/>
          </a:prstGeom>
          <a:ln w="0">
            <a:noFill/>
          </a:ln>
        </p:spPr>
      </p:pic>
      <p:pic>
        <p:nvPicPr>
          <p:cNvPr id="339" name="Рисунок 8" descr=""/>
          <p:cNvPicPr/>
          <p:nvPr/>
        </p:nvPicPr>
        <p:blipFill>
          <a:blip r:embed="rId3"/>
          <a:srcRect l="23326" t="0" r="0" b="48520"/>
          <a:stretch/>
        </p:blipFill>
        <p:spPr>
          <a:xfrm rot="10800000">
            <a:off x="5709240" y="0"/>
            <a:ext cx="6482880" cy="2476800"/>
          </a:xfrm>
          <a:prstGeom prst="rect">
            <a:avLst/>
          </a:prstGeom>
          <a:ln w="0">
            <a:noFill/>
          </a:ln>
        </p:spPr>
      </p:pic>
      <p:grpSp>
        <p:nvGrpSpPr>
          <p:cNvPr id="340" name="Группа 9"/>
          <p:cNvGrpSpPr/>
          <p:nvPr/>
        </p:nvGrpSpPr>
        <p:grpSpPr>
          <a:xfrm>
            <a:off x="226800" y="256320"/>
            <a:ext cx="563040" cy="130320"/>
            <a:chOff x="226800" y="256320"/>
            <a:chExt cx="563040" cy="130320"/>
          </a:xfrm>
        </p:grpSpPr>
        <p:sp>
          <p:nvSpPr>
            <p:cNvPr id="341" name="Овал 10"/>
            <p:cNvSpPr/>
            <p:nvPr/>
          </p:nvSpPr>
          <p:spPr>
            <a:xfrm rot="5400000">
              <a:off x="65952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342" name="Овал 11"/>
            <p:cNvSpPr/>
            <p:nvPr/>
          </p:nvSpPr>
          <p:spPr>
            <a:xfrm rot="5400000">
              <a:off x="43380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343" name="Овал 13"/>
            <p:cNvSpPr/>
            <p:nvPr/>
          </p:nvSpPr>
          <p:spPr>
            <a:xfrm rot="5400000">
              <a:off x="22680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</p:grpSp>
      <p:grpSp>
        <p:nvGrpSpPr>
          <p:cNvPr id="344" name="Группа 14"/>
          <p:cNvGrpSpPr/>
          <p:nvPr/>
        </p:nvGrpSpPr>
        <p:grpSpPr>
          <a:xfrm>
            <a:off x="1014480" y="256320"/>
            <a:ext cx="562680" cy="130320"/>
            <a:chOff x="1014480" y="256320"/>
            <a:chExt cx="562680" cy="130320"/>
          </a:xfrm>
        </p:grpSpPr>
        <p:sp>
          <p:nvSpPr>
            <p:cNvPr id="345" name="Овал 15"/>
            <p:cNvSpPr/>
            <p:nvPr/>
          </p:nvSpPr>
          <p:spPr>
            <a:xfrm rot="5400000">
              <a:off x="144684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346" name="Овал 18"/>
            <p:cNvSpPr/>
            <p:nvPr/>
          </p:nvSpPr>
          <p:spPr>
            <a:xfrm rot="5400000">
              <a:off x="122148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347" name="Овал 19"/>
            <p:cNvSpPr/>
            <p:nvPr/>
          </p:nvSpPr>
          <p:spPr>
            <a:xfrm rot="5400000">
              <a:off x="101448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slow">
    <p:wipe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523880" y="3129840"/>
            <a:ext cx="9143640" cy="136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80000"/>
              </a:lnSpc>
              <a:buNone/>
            </a:pPr>
            <a:r>
              <a:rPr b="1" lang="ru-RU" sz="6000" spc="-1" strike="noStrike">
                <a:solidFill>
                  <a:srgbClr val="ffffff"/>
                </a:solidFill>
                <a:latin typeface="SamsungOne 800C"/>
              </a:rPr>
              <a:t>Fire Ball Defender</a:t>
            </a:r>
            <a:endParaRPr b="0" lang="ru-RU" sz="6000" spc="-1" strike="noStrike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1523880" y="4582440"/>
            <a:ext cx="9143640" cy="865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SamsungOne 450C"/>
              </a:rPr>
              <a:t>Создатель - Левин Иван Александрович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SamsungOne 450C"/>
                <a:ea typeface="Microsoft YaHei"/>
              </a:rPr>
              <a:t>Преподаватель — </a:t>
            </a:r>
            <a:r>
              <a:rPr b="0" lang="ru-RU" sz="2400" spc="-1" strike="noStrike">
                <a:solidFill>
                  <a:srgbClr val="ffffff"/>
                </a:solidFill>
                <a:latin typeface="SamsungOne 450C"/>
              </a:rPr>
              <a:t>Долженко Максим Сергеевич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7F8F74-093E-4328-9C1D-F9BFB3A8660D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6134423-F877-4A3C-9A36-23970B012D59}" type="datetime1">
              <a:rPr lang="ru-RU"/>
              <a:t>26.05.2023</a:t>
            </a:fld>
          </a:p>
        </p:txBody>
      </p:sp>
    </p:spTree>
  </p:cSld>
  <p:transition spd="slow">
    <p:wipe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Группа 20"/>
          <p:cNvGrpSpPr/>
          <p:nvPr/>
        </p:nvGrpSpPr>
        <p:grpSpPr>
          <a:xfrm>
            <a:off x="10451520" y="3983400"/>
            <a:ext cx="130320" cy="562680"/>
            <a:chOff x="10451520" y="3983400"/>
            <a:chExt cx="130320" cy="562680"/>
          </a:xfrm>
        </p:grpSpPr>
        <p:sp>
          <p:nvSpPr>
            <p:cNvPr id="387" name="Овал 21"/>
            <p:cNvSpPr/>
            <p:nvPr/>
          </p:nvSpPr>
          <p:spPr>
            <a:xfrm>
              <a:off x="10451520" y="398340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388" name="Овал 22"/>
            <p:cNvSpPr/>
            <p:nvPr/>
          </p:nvSpPr>
          <p:spPr>
            <a:xfrm>
              <a:off x="10451520" y="420876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389" name="Овал 23"/>
            <p:cNvSpPr/>
            <p:nvPr/>
          </p:nvSpPr>
          <p:spPr>
            <a:xfrm>
              <a:off x="10451520" y="441576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</p:grp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2602800" y="2404080"/>
            <a:ext cx="7297200" cy="4075920"/>
          </a:xfrm>
          <a:prstGeom prst="rect">
            <a:avLst/>
          </a:prstGeom>
          <a:ln w="0">
            <a:noFill/>
          </a:ln>
        </p:spPr>
      </p:pic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720000" y="-284040"/>
            <a:ext cx="11249640" cy="388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"Fire Ball Defender" - Эта игра подарит вам захватывающие и яркие приключения в пространстве, где вы будете управлять огненным шаром.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DD5B50-677F-4809-A62B-CAEC603A2FA0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A69FD18-C90D-4C22-B84D-B66A2D5EF1B6}" type="datetime1">
              <a:rPr lang="ru-RU"/>
              <a:t>26.05.2023</a:t>
            </a:fld>
          </a:p>
        </p:txBody>
      </p:sp>
    </p:spTree>
  </p:cSld>
  <p:transition spd="slow">
    <p:wipe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Рисунок 4" descr=""/>
          <p:cNvPicPr/>
          <p:nvPr/>
        </p:nvPicPr>
        <p:blipFill>
          <a:blip r:embed="rId1"/>
          <a:stretch/>
        </p:blipFill>
        <p:spPr>
          <a:xfrm>
            <a:off x="4856040" y="3239280"/>
            <a:ext cx="2479320" cy="379080"/>
          </a:xfrm>
          <a:prstGeom prst="rect">
            <a:avLst/>
          </a:prstGeom>
          <a:ln w="0">
            <a:noFill/>
          </a:ln>
        </p:spPr>
      </p:pic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80000" y="-360000"/>
            <a:ext cx="10980000" cy="39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SamsungOne 450C"/>
              </a:rPr>
              <a:t>В "Fire Ball Defender" ваша задача - защитить огненный шар от астероидов, которые нападают на него из разных направлений. Вашей главной целью будет разрушать астероиды, используя различные апгрейды. Каждая волна предложит вам новые сложности и вызовы, которые вы должны преодолеть, чтобы набрать наибольшее количество очков.</a:t>
            </a:r>
            <a:endParaRPr b="0" lang="ru-RU" sz="1800" spc="-1" strike="noStrike">
              <a:solidFill>
                <a:srgbClr val="ffffff"/>
              </a:solidFill>
              <a:latin typeface="SamsungOne 450C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2"/>
          <a:stretch/>
        </p:blipFill>
        <p:spPr>
          <a:xfrm>
            <a:off x="3060000" y="2160000"/>
            <a:ext cx="7920000" cy="4396320"/>
          </a:xfrm>
          <a:prstGeom prst="rect">
            <a:avLst/>
          </a:prstGeom>
          <a:ln w="0">
            <a:noFill/>
          </a:ln>
        </p:spPr>
      </p:pic>
    </p:spTree>
  </p:cSld>
  <p:transition spd="slow">
    <p:wipe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260000" y="2700000"/>
            <a:ext cx="972000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r>
              <a:rPr b="0" lang="ru-RU" sz="6600" spc="-1" strike="noStrike">
                <a:solidFill>
                  <a:srgbClr val="ffffff"/>
                </a:solidFill>
                <a:latin typeface="SamsungOne 450C"/>
              </a:rPr>
              <a:t>Спасибо за внимание</a:t>
            </a:r>
            <a:endParaRPr b="0" lang="ru-RU" sz="6600" spc="-1" strike="noStrike">
              <a:solidFill>
                <a:srgbClr val="ffffff"/>
              </a:solidFill>
              <a:latin typeface="SamsungOne 450C"/>
            </a:endParaRPr>
          </a:p>
        </p:txBody>
      </p:sp>
      <p:grpSp>
        <p:nvGrpSpPr>
          <p:cNvPr id="396" name="Группа 2"/>
          <p:cNvGrpSpPr/>
          <p:nvPr/>
        </p:nvGrpSpPr>
        <p:grpSpPr>
          <a:xfrm>
            <a:off x="10451520" y="3983400"/>
            <a:ext cx="130320" cy="562680"/>
            <a:chOff x="10451520" y="3983400"/>
            <a:chExt cx="130320" cy="562680"/>
          </a:xfrm>
        </p:grpSpPr>
        <p:sp>
          <p:nvSpPr>
            <p:cNvPr id="397" name="Овал 4"/>
            <p:cNvSpPr/>
            <p:nvPr/>
          </p:nvSpPr>
          <p:spPr>
            <a:xfrm>
              <a:off x="10451520" y="398340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398" name="Овал 5"/>
            <p:cNvSpPr/>
            <p:nvPr/>
          </p:nvSpPr>
          <p:spPr>
            <a:xfrm>
              <a:off x="10451520" y="420876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  <p:sp>
          <p:nvSpPr>
            <p:cNvPr id="399" name="Овал 6"/>
            <p:cNvSpPr/>
            <p:nvPr/>
          </p:nvSpPr>
          <p:spPr>
            <a:xfrm>
              <a:off x="10451520" y="4415760"/>
              <a:ext cx="130320" cy="130320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800" spc="-1" strike="noStrike">
                <a:solidFill>
                  <a:schemeClr val="lt1"/>
                </a:solidFill>
                <a:latin typeface="SamsungOne 450C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36C6C9-2617-4E8D-92A1-796429EA9C3F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1594FFE-B8C9-4DAA-9F4C-4EA76C090241}" type="datetime1">
              <a:rPr lang="ru-RU"/>
              <a:t>26.05.2023</a:t>
            </a:fld>
          </a:p>
        </p:txBody>
      </p:sp>
    </p:spTree>
  </p:cSld>
  <p:transition spd="slow">
    <p:wipe dir="r"/>
  </p:transition>
</p:sld>
</file>

<file path=ppt/theme/theme1.xml><?xml version="1.0" encoding="utf-8"?>
<a:theme xmlns:a="http://schemas.openxmlformats.org/drawingml/2006/main" name="Samsung IT School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amsung IT School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amsung IT School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amsung IT School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Application>LibreOffice/7.5.3.2$Windows_X86_64 LibreOffice_project/9f56dff12ba03b9acd7730a5a481eea045e468f3</Application>
  <AppVersion>15.0000</AppVersion>
  <Words>16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2020-05-25T08:37:09Z</dcterms:created>
  <dc:creator>Roman Lesovoy</dc:creator>
  <dc:description/>
  <dc:language>ru-RU</dc:language>
  <cp:lastModifiedBy/>
  <dcterms:modified xsi:type="dcterms:W3CDTF">2023-05-26T14:05:31Z</dcterms:modified>
  <cp:revision>34</cp:revision>
  <dc:subject/>
  <dc:title>SAMSUNG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C:\Users\grebenkina.a\Downloads\SAMSUNG_IT_School_Presentation_Template_2020_PR (2).pptx</vt:lpwstr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