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58" r:id="rId4"/>
    <p:sldId id="262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9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0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0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2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03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A2F2B-38F4-8C51-EA53-E59041A08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pl-PL" sz="2000" dirty="0"/>
              <a:t>„Predykcja cen noclegów w Airbnb NYC”</a:t>
            </a:r>
            <a:endParaRPr lang="en-GB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9EF94-6F36-7EB4-A6AB-960D9CDDF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F6761E20-1386-4047-9D50-7A2921C0F6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48" b="-1"/>
          <a:stretch>
            <a:fillRect/>
          </a:stretch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45882-9F6A-2CD5-5F4A-69DD6CBE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DEA67DC6-0EEE-687B-8AE7-8D0C2336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BFBC9-B83A-7BBF-4F39-38AF41BC8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858" y="1399840"/>
            <a:ext cx="4359744" cy="975059"/>
          </a:xfrm>
        </p:spPr>
        <p:txBody>
          <a:bodyPr anchor="t">
            <a:normAutofit fontScale="90000"/>
          </a:bodyPr>
          <a:lstStyle/>
          <a:p>
            <a:r>
              <a:rPr lang="en-GB" dirty="0"/>
              <a:t>Cel </a:t>
            </a:r>
            <a:r>
              <a:rPr lang="en-GB" dirty="0" err="1"/>
              <a:t>biznesowy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B200B-4E84-5E9B-F771-BE496EF8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2374899"/>
            <a:ext cx="4358208" cy="2859493"/>
          </a:xfrm>
        </p:spPr>
        <p:txBody>
          <a:bodyPr>
            <a:normAutofit fontScale="62500" lnSpcReduction="20000"/>
          </a:bodyPr>
          <a:lstStyle/>
          <a:p>
            <a:r>
              <a:rPr lang="pl-PL" dirty="0"/>
              <a:t>Chcemy stworzyć model, który pomoże przewidywać ceny ofert noclegowych w Nowym Jorku na podstawie dostępnych cech (lokalizacja, typ pokoju, liczba recenzji itd.).</a:t>
            </a:r>
          </a:p>
          <a:p>
            <a:pPr>
              <a:buNone/>
            </a:pPr>
            <a:r>
              <a:rPr lang="pl-PL" b="1" dirty="0"/>
              <a:t>Dlaczego to ważne: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pomoc gospodarzom w ustalaniu cen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analiza rynku najmu krótkoterminowego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planowanie podróży / dynamiczne ceny</a:t>
            </a:r>
          </a:p>
          <a:p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64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DFCA17-EC0E-D71A-CBA0-67D3F6B2D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16C1C-8F05-0428-61D6-C65AA1C9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618" y="716888"/>
            <a:ext cx="2983229" cy="711862"/>
          </a:xfrm>
        </p:spPr>
        <p:txBody>
          <a:bodyPr anchor="t">
            <a:normAutofit/>
          </a:bodyPr>
          <a:lstStyle/>
          <a:p>
            <a:r>
              <a:rPr lang="en-GB" sz="1400" dirty="0" err="1"/>
              <a:t>Źródła</a:t>
            </a:r>
            <a:r>
              <a:rPr lang="en-GB" sz="1400" dirty="0"/>
              <a:t> </a:t>
            </a:r>
            <a:r>
              <a:rPr lang="en-GB" sz="1400" dirty="0" err="1"/>
              <a:t>danych</a:t>
            </a:r>
            <a:endParaRPr lang="en-GB" sz="4400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0E2B4274-C9EF-C435-2EB6-54D6133A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48" b="-1"/>
          <a:stretch>
            <a:fillRect/>
          </a:stretch>
        </p:blipFill>
        <p:spPr>
          <a:xfrm>
            <a:off x="5440099" y="990201"/>
            <a:ext cx="4868649" cy="48180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148523D6-C228-C93A-69E2-FB0762C839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73618" y="1283701"/>
            <a:ext cx="3722687" cy="413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Publiczny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zbiór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danych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„Airbnb NYC 2019”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dostępny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Kaggle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Inside Airbnb.</a:t>
            </a:r>
            <a:endParaRPr kumimoji="0" lang="pl-PL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pl-PL" b="1" dirty="0"/>
              <a:t>Rozmiar: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48 895 wierszy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11 kolumn po oczyszczeniu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en-US" b="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59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4D993-B538-FDD8-10D0-6893B1AB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DDEDBB-06F8-50C5-8D0E-76956DDB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87175E4-8240-BA6E-8BC0-C9DB02C9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DB21387-B104-423F-D597-3FC8D05F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C77DF-6069-A2CA-63D9-15E6672F6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858" y="1399841"/>
            <a:ext cx="4657442" cy="975058"/>
          </a:xfrm>
        </p:spPr>
        <p:txBody>
          <a:bodyPr anchor="t">
            <a:noAutofit/>
          </a:bodyPr>
          <a:lstStyle/>
          <a:p>
            <a:r>
              <a:rPr lang="en-GB" sz="3200" dirty="0" err="1"/>
              <a:t>Przygotowanie</a:t>
            </a:r>
            <a:r>
              <a:rPr lang="en-GB" sz="3200" dirty="0"/>
              <a:t> </a:t>
            </a:r>
            <a:r>
              <a:rPr lang="en-GB" sz="3200" dirty="0" err="1"/>
              <a:t>danych</a:t>
            </a:r>
            <a:endParaRPr lang="en-GB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001CB-5B3E-B152-F4E4-1B499380C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2374899"/>
            <a:ext cx="4358208" cy="2859493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Kroki preprocessingowe:usunięcie niepotrzebnych kolumnuzupełnienie braków (reviews_per_month = 0)ograniczenie zakresu cen (price &lt; 500)kodowanie kategorii (OneHotEncoder)standaryzacja cech numerycznych</a:t>
            </a:r>
            <a:endParaRPr lang="en-GB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093245-970B-138C-03B5-11EB83E1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54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14D7D-DFA2-54DC-C237-F052CB45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5595C7-72D3-9A07-B9BC-5CC4947B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11CA1-BF76-8D93-2B90-78835BB81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434438"/>
            <a:ext cx="4185920" cy="769012"/>
          </a:xfrm>
        </p:spPr>
        <p:txBody>
          <a:bodyPr anchor="t">
            <a:normAutofit/>
          </a:bodyPr>
          <a:lstStyle/>
          <a:p>
            <a:r>
              <a:rPr lang="en-GB" sz="1400" dirty="0" err="1"/>
              <a:t>Modele</a:t>
            </a:r>
            <a:r>
              <a:rPr lang="en-GB" sz="1400" dirty="0"/>
              <a:t> ML</a:t>
            </a:r>
            <a:endParaRPr lang="en-GB" sz="4400" dirty="0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70BE0AE8-2B73-317D-7C95-C4D81547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48" b="-1"/>
          <a:stretch>
            <a:fillRect/>
          </a:stretch>
        </p:blipFill>
        <p:spPr>
          <a:xfrm>
            <a:off x="5440099" y="990201"/>
            <a:ext cx="4868649" cy="48180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56F08B-8694-D696-D4F7-78D665D9E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6D2FAC39-B830-F2AE-F061-64A1C1C765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9763" y="2336800"/>
            <a:ext cx="4110037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Zastosowane modele: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RandomForestRegressor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LinearRegression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Podział danych: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trening, 20%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89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BB27D-F07C-B0A2-03D2-16DC492F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774C2B-F309-B10C-F4F6-22A163170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17E64EC-0BAF-7CB0-3DCF-7E916172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1F3FB7-6B67-8708-3FB6-A88DB806B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CCE54-C45B-D7BD-B678-A6B5EEAD4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858" y="1399841"/>
            <a:ext cx="4657442" cy="975058"/>
          </a:xfrm>
        </p:spPr>
        <p:txBody>
          <a:bodyPr anchor="t">
            <a:noAutofit/>
          </a:bodyPr>
          <a:lstStyle/>
          <a:p>
            <a:r>
              <a:rPr lang="en-GB" sz="1050" dirty="0" err="1"/>
              <a:t>Wyniki</a:t>
            </a:r>
            <a:r>
              <a:rPr lang="en-GB" sz="1050" dirty="0"/>
              <a:t> </a:t>
            </a:r>
            <a:r>
              <a:rPr lang="en-GB" sz="1050" dirty="0" err="1"/>
              <a:t>modeli</a:t>
            </a:r>
            <a:endParaRPr lang="en-GB" sz="3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FDB5B4-39A6-0766-BDCB-18E01F4A6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A1B2CABC-1A7E-67F6-488B-FF06D12B1C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0113" y="2374900"/>
            <a:ext cx="4357687" cy="285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~0.53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~58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~0.46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~62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F293F4-7B2F-335B-9622-E8A5B5254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928" y="1564939"/>
            <a:ext cx="5918805" cy="353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6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23C5B8-9543-E4C7-18CF-C893048E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8D3F73-622A-0AF1-84DC-7CBB10F0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F77B4-0269-426B-8D7B-BB500203E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434438"/>
            <a:ext cx="2983229" cy="2612976"/>
          </a:xfrm>
        </p:spPr>
        <p:txBody>
          <a:bodyPr anchor="t">
            <a:normAutofit/>
          </a:bodyPr>
          <a:lstStyle/>
          <a:p>
            <a:endParaRPr lang="en-GB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A2AB1-5876-60D7-CBBF-AC16BFCB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130979"/>
            <a:ext cx="2983229" cy="1160231"/>
          </a:xfrm>
        </p:spPr>
        <p:txBody>
          <a:bodyPr anchor="b">
            <a:normAutofit/>
          </a:bodyPr>
          <a:lstStyle/>
          <a:p>
            <a:endParaRPr lang="en-GB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4ABC98AC-F2EC-A10E-1095-223B91C5A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48" b="-1"/>
          <a:stretch>
            <a:fillRect/>
          </a:stretch>
        </p:blipFill>
        <p:spPr>
          <a:xfrm>
            <a:off x="5440099" y="990201"/>
            <a:ext cx="4868649" cy="481802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D0687-268C-EFD4-E3EA-AC91C24A2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6601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156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Grandview Display</vt:lpstr>
      <vt:lpstr>DashVTI</vt:lpstr>
      <vt:lpstr>„Predykcja cen noclegów w Airbnb NYC”</vt:lpstr>
      <vt:lpstr>Cel biznesowy</vt:lpstr>
      <vt:lpstr>Źródła danych</vt:lpstr>
      <vt:lpstr>Przygotowanie danych</vt:lpstr>
      <vt:lpstr>Modele ML</vt:lpstr>
      <vt:lpstr>Wyniki modeli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Weronika Szęszoł</dc:creator>
  <cp:lastModifiedBy>Weronika Szęszoł</cp:lastModifiedBy>
  <cp:revision>1</cp:revision>
  <dcterms:created xsi:type="dcterms:W3CDTF">2025-05-24T21:43:29Z</dcterms:created>
  <dcterms:modified xsi:type="dcterms:W3CDTF">2025-05-25T09:50:08Z</dcterms:modified>
</cp:coreProperties>
</file>