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3"/>
  </p:notesMasterIdLst>
  <p:handoutMasterIdLst>
    <p:handoutMasterId r:id="rId24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  <p:sldId id="389" r:id="rId20"/>
    <p:sldId id="390" r:id="rId21"/>
    <p:sldId id="391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26.07.2024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26.07.2024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1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2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 dirty="0"/>
              <a:t> @ 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3525383"/>
            <a:ext cx="11450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OPEN 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Performance optimization for preprocessing and labeling script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downloading script (List, download multiple)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to know B-Ilda 4 (JC-31 Builder with RTX A4000) &amp; start downloading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32335-6166-C502-4D1C-CB46E7F4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6" t="5979" b="-206"/>
          <a:stretch/>
        </p:blipFill>
        <p:spPr>
          <a:xfrm>
            <a:off x="4728754" y="249149"/>
            <a:ext cx="7315199" cy="3419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A35A5-8B20-C810-7C26-A5B9F979AE66}"/>
              </a:ext>
            </a:extLst>
          </p:cNvPr>
          <p:cNvSpPr txBox="1"/>
          <p:nvPr/>
        </p:nvSpPr>
        <p:spPr>
          <a:xfrm>
            <a:off x="478972" y="1024293"/>
            <a:ext cx="414528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PROGRESS: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labels! Figured out RegEx matching (some exceptions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</a:t>
            </a:r>
            <a:r>
              <a:rPr lang="en-US" dirty="0" err="1"/>
              <a:t>RoBERTa</a:t>
            </a:r>
            <a:r>
              <a:rPr lang="en-US" dirty="0"/>
              <a:t>, a pre-trained, BERT based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Tokenizer solution in Progress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 for downloading object from AWS bucket (thank you Alex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5FBB5-AE60-E0C4-4561-7293EE7C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061"/>
            <a:ext cx="12192000" cy="37142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0B407-9A88-1131-CD37-0B47F4B7E45A}"/>
              </a:ext>
            </a:extLst>
          </p:cNvPr>
          <p:cNvCxnSpPr/>
          <p:nvPr/>
        </p:nvCxnSpPr>
        <p:spPr>
          <a:xfrm flipH="1">
            <a:off x="3108960" y="1308987"/>
            <a:ext cx="1123406" cy="824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F06CC-464B-D69F-C5CB-7646FF7FCEB7}"/>
              </a:ext>
            </a:extLst>
          </p:cNvPr>
          <p:cNvCxnSpPr>
            <a:cxnSpLocks/>
          </p:cNvCxnSpPr>
          <p:nvPr/>
        </p:nvCxnSpPr>
        <p:spPr>
          <a:xfrm flipV="1">
            <a:off x="1767840" y="3692435"/>
            <a:ext cx="0" cy="20394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D0DCD-F904-1420-165F-3602DD313B16}"/>
              </a:ext>
            </a:extLst>
          </p:cNvPr>
          <p:cNvSpPr txBox="1"/>
          <p:nvPr/>
        </p:nvSpPr>
        <p:spPr>
          <a:xfrm>
            <a:off x="4293326" y="1149531"/>
            <a:ext cx="57650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„Gnu“ Pattern from error_patterns.py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8D62A-CE0D-4C95-370C-EC4FECEAA14F}"/>
              </a:ext>
            </a:extLst>
          </p:cNvPr>
          <p:cNvSpPr txBox="1"/>
          <p:nvPr/>
        </p:nvSpPr>
        <p:spPr>
          <a:xfrm>
            <a:off x="1158240" y="5779811"/>
            <a:ext cx="59392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line from log that was classified as “Compiler Error (gnu)” in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815CC-202D-1A66-E361-0862C053C25C}"/>
              </a:ext>
            </a:extLst>
          </p:cNvPr>
          <p:cNvCxnSpPr>
            <a:cxnSpLocks/>
          </p:cNvCxnSpPr>
          <p:nvPr/>
        </p:nvCxnSpPr>
        <p:spPr>
          <a:xfrm flipV="1">
            <a:off x="8560526" y="5496880"/>
            <a:ext cx="104503" cy="421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7EB6B2-E203-A7A3-BE75-76D5DC707E2C}"/>
              </a:ext>
            </a:extLst>
          </p:cNvPr>
          <p:cNvSpPr txBox="1"/>
          <p:nvPr/>
        </p:nvSpPr>
        <p:spPr>
          <a:xfrm>
            <a:off x="8360228" y="5918310"/>
            <a:ext cx="30224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not match? </a:t>
            </a:r>
            <a:endParaRPr lang="en-US" sz="1800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95E91-E4AE-33D5-3DFE-D7BC8969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295"/>
            <a:ext cx="12192000" cy="5365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D73F4-68FE-FA57-EEEA-6606C3CCABF6}"/>
              </a:ext>
            </a:extLst>
          </p:cNvPr>
          <p:cNvSpPr txBox="1"/>
          <p:nvPr/>
        </p:nvSpPr>
        <p:spPr>
          <a:xfrm>
            <a:off x="9640388" y="689586"/>
            <a:ext cx="22990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milestone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52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2022</Words>
  <Application>Microsoft Office PowerPoint</Application>
  <PresentationFormat>Widescreen</PresentationFormat>
  <Paragraphs>216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  <vt:lpstr>Notes BA-Sync – 25.07.2024</vt:lpstr>
      <vt:lpstr>Notes BA-Sync – 25.07.2024</vt:lpstr>
      <vt:lpstr>Notes BA-Sync – 25.07.2024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Werrlein Carmen, PE-303S</cp:lastModifiedBy>
  <cp:revision>88</cp:revision>
  <dcterms:created xsi:type="dcterms:W3CDTF">2024-05-08T11:16:28Z</dcterms:created>
  <dcterms:modified xsi:type="dcterms:W3CDTF">2024-07-26T07:11:04Z</dcterms:modified>
</cp:coreProperties>
</file>