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handoutMasterIdLst>
    <p:handoutMasterId r:id="rId14"/>
  </p:handoutMasterIdLst>
  <p:sldIdLst>
    <p:sldId id="369" r:id="rId2"/>
    <p:sldId id="374" r:id="rId3"/>
    <p:sldId id="375" r:id="rId4"/>
    <p:sldId id="370" r:id="rId5"/>
    <p:sldId id="371" r:id="rId6"/>
    <p:sldId id="372" r:id="rId7"/>
    <p:sldId id="376" r:id="rId8"/>
    <p:sldId id="377" r:id="rId9"/>
    <p:sldId id="378" r:id="rId10"/>
    <p:sldId id="379" r:id="rId11"/>
    <p:sldId id="380" r:id="rId12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69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6056" autoAdjust="0"/>
  </p:normalViewPr>
  <p:slideViewPr>
    <p:cSldViewPr snapToGrid="0">
      <p:cViewPr varScale="1">
        <p:scale>
          <a:sx n="63" d="100"/>
          <a:sy n="63" d="100"/>
        </p:scale>
        <p:origin x="980" y="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28.05.2024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28.05.2024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F9DB8-A99C-422C-901C-7E61CA74D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PE-303S / JC-31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5553"/>
            <a:ext cx="12192000" cy="1530401"/>
          </a:xfrm>
        </p:spPr>
        <p:txBody>
          <a:bodyPr/>
          <a:lstStyle/>
          <a:p>
            <a:r>
              <a:rPr lang="en-US" sz="3000" dirty="0" err="1">
                <a:latin typeface="BMW Group Condensed" panose="020B0606020202020204" pitchFamily="34" charset="0"/>
              </a:rPr>
              <a:t>Erstellung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eines</a:t>
            </a:r>
            <a:r>
              <a:rPr lang="en-US" sz="3000" dirty="0">
                <a:latin typeface="BMW Group Condensed" panose="020B0606020202020204" pitchFamily="34" charset="0"/>
              </a:rPr>
              <a:t> Tools </a:t>
            </a:r>
            <a:r>
              <a:rPr lang="en-US" sz="3000" dirty="0" err="1">
                <a:latin typeface="BMW Group Condensed" panose="020B0606020202020204" pitchFamily="34" charset="0"/>
              </a:rPr>
              <a:t>zur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verbesserten</a:t>
            </a:r>
            <a:r>
              <a:rPr lang="en-US" sz="3000" dirty="0">
                <a:latin typeface="BMW Group Condensed" panose="020B0606020202020204" pitchFamily="34" charset="0"/>
              </a:rPr>
              <a:t>, KI-</a:t>
            </a:r>
            <a:r>
              <a:rPr lang="en-US" sz="3000" dirty="0" err="1">
                <a:latin typeface="BMW Group Condensed" panose="020B0606020202020204" pitchFamily="34" charset="0"/>
              </a:rPr>
              <a:t>basierten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Klassifizierung</a:t>
            </a:r>
            <a:r>
              <a:rPr lang="en-US" sz="3000" dirty="0">
                <a:latin typeface="BMW Group Condensed" panose="020B0606020202020204" pitchFamily="34" charset="0"/>
              </a:rPr>
              <a:t> von </a:t>
            </a:r>
            <a:r>
              <a:rPr lang="en-US" sz="3000" dirty="0" err="1">
                <a:latin typeface="BMW Group Condensed" panose="020B0606020202020204" pitchFamily="34" charset="0"/>
              </a:rPr>
              <a:t>Fehleruhrsachen</a:t>
            </a:r>
            <a:r>
              <a:rPr lang="en-US" sz="3000" dirty="0">
                <a:latin typeface="BMW Group Condensed" panose="020B0606020202020204" pitchFamily="34" charset="0"/>
              </a:rPr>
              <a:t> in </a:t>
            </a:r>
            <a:r>
              <a:rPr lang="en-US" sz="3000" dirty="0" err="1">
                <a:latin typeface="BMW Group Condensed" panose="020B0606020202020204" pitchFamily="34" charset="0"/>
              </a:rPr>
              <a:t>sehr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gro</a:t>
            </a:r>
            <a:r>
              <a:rPr lang="de-DE" sz="3000" dirty="0">
                <a:latin typeface="BMW Group Condensed" panose="020B0606020202020204" pitchFamily="34" charset="0"/>
              </a:rPr>
              <a:t>ß</a:t>
            </a:r>
            <a:r>
              <a:rPr lang="en-US" sz="3000" dirty="0" err="1">
                <a:latin typeface="BMW Group Condensed" panose="020B0606020202020204" pitchFamily="34" charset="0"/>
              </a:rPr>
              <a:t>en</a:t>
            </a:r>
            <a:r>
              <a:rPr lang="en-US" sz="3000" dirty="0">
                <a:latin typeface="BMW Group Condensed" panose="020B0606020202020204" pitchFamily="34" charset="0"/>
              </a:rPr>
              <a:t> Log Files</a:t>
            </a:r>
            <a:endParaRPr lang="en-GB" sz="3000" dirty="0">
              <a:latin typeface="BMW Group Condensed" panose="020B0606020202020204" pitchFamily="34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00" y="1508584"/>
            <a:ext cx="12192000" cy="453183"/>
          </a:xfrm>
        </p:spPr>
        <p:txBody>
          <a:bodyPr/>
          <a:lstStyle/>
          <a:p>
            <a:r>
              <a:rPr lang="en-GB" dirty="0">
                <a:solidFill>
                  <a:srgbClr val="FF00FF"/>
                </a:solidFill>
              </a:rPr>
              <a:t>(Final Title </a:t>
            </a:r>
            <a:r>
              <a:rPr lang="en-GB" dirty="0" err="1">
                <a:solidFill>
                  <a:srgbClr val="FF00FF"/>
                </a:solidFill>
              </a:rPr>
              <a:t>tbd</a:t>
            </a:r>
            <a:r>
              <a:rPr lang="en-GB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ACA8978-C47D-315B-4E24-8C630FB09BE1}"/>
              </a:ext>
            </a:extLst>
          </p:cNvPr>
          <p:cNvSpPr txBox="1">
            <a:spLocks/>
          </p:cNvSpPr>
          <p:nvPr/>
        </p:nvSpPr>
        <p:spPr>
          <a:xfrm>
            <a:off x="0" y="3855954"/>
            <a:ext cx="12192000" cy="760959"/>
          </a:xfrm>
          <a:prstGeom prst="rect">
            <a:avLst/>
          </a:prstGeom>
          <a:noFill/>
        </p:spPr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BMW Group Condensed" panose="020B0606020202020204" pitchFamily="34" charset="0"/>
              </a:rPr>
              <a:t>Development of an AI-Based Tool for Improved Classification of Error Causes in </a:t>
            </a:r>
            <a:r>
              <a:rPr lang="en-US" sz="1800" dirty="0">
                <a:latin typeface="BMW Group Condensed" panose="020B0606020202020204" pitchFamily="34" charset="0"/>
              </a:rPr>
              <a:t>Large</a:t>
            </a:r>
            <a:r>
              <a:rPr lang="en-US" sz="2000" dirty="0">
                <a:latin typeface="BMW Group Condensed" panose="020B0606020202020204" pitchFamily="34" charset="0"/>
              </a:rPr>
              <a:t> Log Files within a CI Environment</a:t>
            </a:r>
            <a:endParaRPr lang="en-GB" sz="2000" dirty="0"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4" y="237579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24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4" y="2375797"/>
            <a:ext cx="1113357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Glauner hat abgelehnt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/>
              <a:t>Anderen schreiben!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2035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"Attention is all you need" von Vaswani et al.</a:t>
            </a: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4" y="237579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881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think-cell Folie</vt:lpstr>
      <vt:lpstr>Erstellung eines Tools zur verbesserten, KI-basierten Klassifizierung von Fehleruhrsachen in sehr großen Log Files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30.05.2024</vt:lpstr>
      <vt:lpstr>Notes BA-Sync – 06.06.2024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Carmen Werrlein</cp:lastModifiedBy>
  <cp:revision>17</cp:revision>
  <dcterms:created xsi:type="dcterms:W3CDTF">2024-05-08T11:16:28Z</dcterms:created>
  <dcterms:modified xsi:type="dcterms:W3CDTF">2024-06-04T19:22:33Z</dcterms:modified>
</cp:coreProperties>
</file>