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550BA-2638-4896-ABEC-C2853E3EFB56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05B32-59AA-4717-A125-9F3C4FC3D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0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05B32-59AA-4717-A125-9F3C4FC3D16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4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05B32-59AA-4717-A125-9F3C4FC3D16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78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4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1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46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2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4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4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1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47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0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34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56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5AFE-997C-4ADE-B6E0-312CEF6814DC}" type="datetimeFigureOut">
              <a:rPr lang="ru-RU" smtClean="0"/>
              <a:t>чт 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4D8B-794A-4AE0-B091-2858B91A4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3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305" y="1121229"/>
            <a:ext cx="117773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работа.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сервиса для магазина «Палочки корейца»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4454" y="4413333"/>
            <a:ext cx="51002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3 курса,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ПИ-202: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Балахонцев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Владимир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Чертова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198871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8585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23999" y="26763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и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фраемворки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используемые при создании приложения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60988" y="1735890"/>
            <a:ext cx="941373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Microsoft.EntityFrameworkCore.Tools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Microsoft.AspNetCore.Identity.EntityFrameworkCore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Microsoft.AspNetCore.Authentication.JwtBearer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Swashbuckle.AspNetCore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6679" y="4308608"/>
            <a:ext cx="11178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Microsoft.AspNetCore.Identity.EntityFrameworkCore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типы для сохранения данных удостоверений с помощью </a:t>
            </a:r>
            <a:r>
              <a:rPr lang="ru-RU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4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51708" y="188647"/>
            <a:ext cx="9088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и </a:t>
            </a:r>
            <a:r>
              <a:rPr lang="ru-RU" sz="3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фраемворки</a:t>
            </a:r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используемые при создании приложения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2442" y="1859340"/>
            <a:ext cx="114678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Microsoft.AspNetCore.Authentication.JwtBearer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-Содержит типы, обеспечивающие поддержку проверки подлинности на основе носителя JWT.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2442" y="4046517"/>
            <a:ext cx="114678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Microsoft.EntityFrameworkCore.Tools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Основные инструменты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консоли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NuGet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Manager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1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163231"/>
            <a:ext cx="1219252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/>
              <a:t>Swashbuckle.AspNetCore</a:t>
            </a:r>
            <a:r>
              <a:rPr lang="ru-RU" sz="2800" dirty="0"/>
              <a:t> состоит из трех ключевых компонентов.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Swashbuckle.AspNetCore.Swagger</a:t>
            </a:r>
            <a:r>
              <a:rPr lang="ru-RU" sz="2800" dirty="0"/>
              <a:t>: объектная модель </a:t>
            </a:r>
            <a:r>
              <a:rPr lang="ru-RU" sz="2800" dirty="0" err="1"/>
              <a:t>Swagger</a:t>
            </a:r>
            <a:r>
              <a:rPr lang="ru-RU" sz="2800" dirty="0"/>
              <a:t> и ПО промежуточного слоя для предоставления объектов </a:t>
            </a:r>
            <a:r>
              <a:rPr lang="ru-RU" sz="2800" dirty="0" err="1"/>
              <a:t>SwaggerDocument</a:t>
            </a:r>
            <a:r>
              <a:rPr lang="ru-RU" sz="2800" dirty="0"/>
              <a:t> в виде конечных точек JSON.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Swashbuckle.AspNetCore.SwaggerGen</a:t>
            </a:r>
            <a:r>
              <a:rPr lang="ru-RU" sz="2800" dirty="0"/>
              <a:t>: генератор </a:t>
            </a:r>
            <a:r>
              <a:rPr lang="ru-RU" sz="2800" dirty="0" err="1"/>
              <a:t>Swagger</a:t>
            </a:r>
            <a:r>
              <a:rPr lang="ru-RU" sz="2800" dirty="0"/>
              <a:t>, создающий объекты </a:t>
            </a:r>
            <a:r>
              <a:rPr lang="ru-RU" sz="2800" dirty="0" err="1"/>
              <a:t>SwaggerDocument</a:t>
            </a:r>
            <a:r>
              <a:rPr lang="ru-RU" sz="2800" dirty="0"/>
              <a:t> непосредственно из ваших маршрутов, контроллеров и моделей. Как правило, он комбинируется с ПО промежуточного слоя в конечной точке </a:t>
            </a:r>
            <a:r>
              <a:rPr lang="ru-RU" sz="2800" dirty="0" err="1"/>
              <a:t>Swagger</a:t>
            </a:r>
            <a:r>
              <a:rPr lang="ru-RU" sz="2800" dirty="0"/>
              <a:t> и автоматически предоставляет </a:t>
            </a:r>
            <a:r>
              <a:rPr lang="ru-RU" sz="2800" dirty="0" err="1"/>
              <a:t>Swagger</a:t>
            </a:r>
            <a:r>
              <a:rPr lang="ru-RU" sz="2800" dirty="0"/>
              <a:t> JSON.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Swashbuckle.AspNetCore.SwaggerUI</a:t>
            </a:r>
            <a:r>
              <a:rPr lang="ru-RU" sz="2800" dirty="0"/>
              <a:t>: встроенная версия средства пользовательского интерфейса </a:t>
            </a:r>
            <a:r>
              <a:rPr lang="ru-RU" sz="2800" dirty="0" err="1"/>
              <a:t>Swagger</a:t>
            </a:r>
            <a:r>
              <a:rPr lang="ru-RU" sz="2800" dirty="0"/>
              <a:t>. Оно интерпретирует </a:t>
            </a:r>
            <a:r>
              <a:rPr lang="ru-RU" sz="2800" dirty="0" err="1"/>
              <a:t>Swagger</a:t>
            </a:r>
            <a:r>
              <a:rPr lang="ru-RU" sz="2800" dirty="0"/>
              <a:t> JSON и предоставляет удобную настраиваемую среду для описания функциональности веб-API. Включает встроенные окружения тестов для открытых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31819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07605" y="358630"/>
            <a:ext cx="4775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5" y="1474473"/>
            <a:ext cx="5874885" cy="42138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26" y="1474473"/>
            <a:ext cx="5617462" cy="42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31612" y="440770"/>
            <a:ext cx="9927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авторизации и регистрации (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5" y="1295357"/>
            <a:ext cx="5503409" cy="50579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175" y="1295355"/>
            <a:ext cx="5473147" cy="50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0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4"/>
            <a:ext cx="12193057" cy="68585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85531" y="144874"/>
            <a:ext cx="9901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Форма, для управления клиентами   (Пример)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2" y="791204"/>
            <a:ext cx="11882932" cy="58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323934"/>
            <a:ext cx="4521200" cy="501675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Предназначение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 сервис предназначен для обеспечения работы тематического магазина «Палочки корейца», который предоставляет упрощенный сервис, как для персонала, так и для клиента.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9000" y="1293751"/>
            <a:ext cx="6055360" cy="50167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 время растет популярность к товарам из Корейской культуры. Люди, которые привыкли потреблять лапшу в заведениях Южной Кореи, также хотят вкушать ее и в нашей стране. Для того чтобы удовлетворить их потребности – существует наш магазин.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1243" y="338802"/>
            <a:ext cx="10068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тематики разрабатываемого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45120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41350" y="1171139"/>
            <a:ext cx="112966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Приложение должно быть реализовано на языке С# с использованием ASP.NET.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Разработанное приложение должно: обрабатывать входящие к нему запросы, учитывая возможность обращения по некорректно составленному или несуществующему пути; взаимодействовать с реализованной в рамках функциональных требований БД;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Разрабатываемое приложение должно поддерживать настройку параметров БД (путь до БД, логин/пароль пользователя).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103642" y="262404"/>
            <a:ext cx="6458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180715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95218" y="475734"/>
            <a:ext cx="6401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выбора типа БД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52597" y="1597799"/>
            <a:ext cx="86868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Так как наш магазин планирует расширение не только базы данных, но и торговых точек, то нам идеально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подойдёт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база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 тем более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имеет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 преимуществ, что дает возможность выполнить все наши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63279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30004" y="121315"/>
            <a:ext cx="4931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7649" y="1058223"/>
            <a:ext cx="116967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1399" algn="just" fontAlgn="base">
              <a:buFont typeface="+mj-lt"/>
              <a:buAutoNum type="arabicPeriod"/>
            </a:pP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Скорость обработки данных намного выше, что позволяет быстрее обрабатывать заказы, для кафе данная проблема очень актуальна;</a:t>
            </a:r>
          </a:p>
          <a:p>
            <a:pPr marL="221399" fontAlgn="base">
              <a:buFont typeface="+mj-lt"/>
              <a:buAutoNum type="arabicPeriod"/>
            </a:pPr>
            <a:r>
              <a:rPr lang="ru-RU" sz="32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Возможность хранения больших объемов неструктурированной информации. В </a:t>
            </a:r>
            <a:r>
              <a:rPr lang="ru-RU" sz="3200" b="0" i="0" u="none" strike="noStrike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NoSQL</a:t>
            </a:r>
            <a:r>
              <a:rPr lang="ru-RU" sz="32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нет ограничений на типы хранимых данных, а при необходимости можно добавлять новые типы данных;</a:t>
            </a:r>
          </a:p>
          <a:p>
            <a:pPr marL="221399" fontAlgn="base">
              <a:spcAft>
                <a:spcPts val="1700"/>
              </a:spcAft>
              <a:buFont typeface="+mj-lt"/>
              <a:buAutoNum type="arabicPeriod"/>
            </a:pPr>
            <a:r>
              <a:rPr lang="ru-RU" sz="3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NoSQL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-базы лучше поддаются масштабированию. Хорошая отказоустойчивость, по сравнению с SQL базой данных. </a:t>
            </a:r>
            <a:r>
              <a:rPr lang="ru-RU" sz="3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MongoDB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горизонтально масштабируемая, что позволяет легко уменьшить нагрузку на сервера при больших объемах данных;</a:t>
            </a:r>
          </a:p>
        </p:txBody>
      </p:sp>
    </p:spTree>
    <p:extLst>
      <p:ext uri="{BB962C8B-B14F-4D97-AF65-F5344CB8AC3E}">
        <p14:creationId xmlns:p14="http://schemas.microsoft.com/office/powerpoint/2010/main" val="391006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03563" y="151180"/>
            <a:ext cx="1028798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базы данных.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 «Палочки корейца» включает в себя сотрудников,  клиентов, склад, поставщиков и сами товары. Каждая коллекция должна содержать в себе различные атрибуты, которые позволят индефицировать определенные товары и предоставлять информацию о них. Благодаря сведениям данным сведениям можно вести учет не только продукции, но иметь информацию о клиентах и поставщиках, а также следить за различными показателями сотрудников. </a:t>
            </a:r>
          </a:p>
        </p:txBody>
      </p:sp>
    </p:spTree>
    <p:extLst>
      <p:ext uri="{BB962C8B-B14F-4D97-AF65-F5344CB8AC3E}">
        <p14:creationId xmlns:p14="http://schemas.microsoft.com/office/powerpoint/2010/main" val="100120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858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037" y="2521059"/>
            <a:ext cx="3066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модели данных базы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08E6A7-8D9E-A4F2-CBDE-7C41BA573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67" y="0"/>
            <a:ext cx="8027504" cy="686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0"/>
            <a:ext cx="12193057" cy="68585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71843" y="204319"/>
            <a:ext cx="7241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используемых запросов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6674" y="1064359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Получить список клиентов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Получить список поставщиков (P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Получить список складов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Получить список сотрудников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Sotrydnik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Получить список товаров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Получить список пользователей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078117" y="1071287"/>
            <a:ext cx="486555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Добавить клиента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Добавить поставщика (P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Добавление склад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Добавить сотрудника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Sotrydnik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товар(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пользователя(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96674" y="3908026"/>
            <a:ext cx="6096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Удалить клиента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Удалить поставщика (P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Удалить склад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Удалить сотрудника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Sotrydnik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товар(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пользователя(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78117" y="3908025"/>
            <a:ext cx="511388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Изменить клиента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Изменить поставщика (P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Изменить склад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Изменить сотрудника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Sotrydnik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товар(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пользователя(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711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12193057" cy="685859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21693" y="156749"/>
            <a:ext cx="6891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Реализуемые запросы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(Backend)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14215"/>
          <a:stretch/>
        </p:blipFill>
        <p:spPr>
          <a:xfrm>
            <a:off x="144038" y="733723"/>
            <a:ext cx="3693172" cy="30936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b="7851"/>
          <a:stretch/>
        </p:blipFill>
        <p:spPr>
          <a:xfrm>
            <a:off x="144038" y="3940963"/>
            <a:ext cx="3693172" cy="29170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820" y="733723"/>
            <a:ext cx="3724275" cy="309681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820" y="3940963"/>
            <a:ext cx="3724275" cy="291703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7"/>
          <a:srcRect b="6756"/>
          <a:stretch/>
        </p:blipFill>
        <p:spPr>
          <a:xfrm>
            <a:off x="8773123" y="733723"/>
            <a:ext cx="3333750" cy="30936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3123" y="3940963"/>
            <a:ext cx="3333750" cy="29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785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787</Words>
  <Application>Microsoft Office PowerPoint</Application>
  <PresentationFormat>Широкоэкранный</PresentationFormat>
  <Paragraphs>77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</dc:creator>
  <cp:lastModifiedBy>Настя Чертова</cp:lastModifiedBy>
  <cp:revision>19</cp:revision>
  <dcterms:created xsi:type="dcterms:W3CDTF">2022-12-28T12:02:41Z</dcterms:created>
  <dcterms:modified xsi:type="dcterms:W3CDTF">2022-12-29T03:54:55Z</dcterms:modified>
</cp:coreProperties>
</file>