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89" r:id="rId14"/>
    <p:sldId id="290" r:id="rId15"/>
    <p:sldId id="277" r:id="rId16"/>
    <p:sldId id="278" r:id="rId17"/>
    <p:sldId id="273" r:id="rId18"/>
    <p:sldId id="274" r:id="rId19"/>
    <p:sldId id="275" r:id="rId20"/>
    <p:sldId id="276" r:id="rId21"/>
    <p:sldId id="279" r:id="rId22"/>
    <p:sldId id="285" r:id="rId23"/>
    <p:sldId id="286" r:id="rId24"/>
    <p:sldId id="288" r:id="rId25"/>
    <p:sldId id="28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9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3370" y="474980"/>
            <a:ext cx="8106410" cy="1162685"/>
          </a:xfrm>
        </p:spPr>
        <p:txBody>
          <a:bodyPr/>
          <a:p>
            <a:r>
              <a:rPr lang="zh-CN" altLang="zh-CN" sz="5400"/>
              <a:t>框架开发</a:t>
            </a:r>
            <a:r>
              <a:rPr lang="en-US" altLang="zh-CN" sz="5400"/>
              <a:t>:</a:t>
            </a:r>
            <a:r>
              <a:rPr lang="zh-CN" altLang="zh-CN" sz="5400"/>
              <a:t>原理</a:t>
            </a:r>
            <a:r>
              <a:rPr lang="zh-CN" altLang="zh-CN" sz="5400"/>
              <a:t>与应用</a:t>
            </a:r>
            <a:endParaRPr lang="zh-CN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5545" y="3238500"/>
            <a:ext cx="9820275" cy="1130935"/>
          </a:xfrm>
        </p:spPr>
        <p:txBody>
          <a:bodyPr/>
          <a:p>
            <a:r>
              <a:rPr lang="zh-CN" altLang="en-US"/>
              <a:t>"Perhaps framework and programming, like life, is just about enriching the self and liberating the world."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77580" y="6216015"/>
            <a:ext cx="517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魏鹏宇</a:t>
            </a:r>
            <a:r>
              <a:rPr lang="en-US" altLang="zh-CN"/>
              <a:t>  2023.4.23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990" y="308610"/>
            <a:ext cx="525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使用框架帮助我们创建对象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 descr="QQ截图20230421162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765175"/>
            <a:ext cx="3505835" cy="3543935"/>
          </a:xfrm>
          <a:prstGeom prst="rect">
            <a:avLst/>
          </a:prstGeom>
        </p:spPr>
      </p:pic>
      <p:pic>
        <p:nvPicPr>
          <p:cNvPr id="5" name="图片 4" descr="QQ截图202304211627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90" y="308610"/>
            <a:ext cx="5372100" cy="2686050"/>
          </a:xfrm>
          <a:prstGeom prst="rect">
            <a:avLst/>
          </a:prstGeom>
        </p:spPr>
      </p:pic>
      <p:pic>
        <p:nvPicPr>
          <p:cNvPr id="6" name="图片 5" descr="QQ截图202304211627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70" y="3526155"/>
            <a:ext cx="6688455" cy="2394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25" y="4555490"/>
            <a:ext cx="3998595" cy="2673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1.框架读取配置文件(也有可能是某些注解),获取类的有关信息.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2.根据类文件生成对象(bean)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3.在程序中通过(bean)方法获取对象.</a:t>
            </a:r>
            <a:endParaRPr lang="zh-CN" altLang="en-US" b="0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5780" y="2230755"/>
            <a:ext cx="10057765" cy="239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这样在发生修改时,只需要修改配置文件中的相关信息,就可以实现修改,而不需要修改代码中的所有new 语句.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在这种框架下,我们再也不需要手动的创建对象,而是由框架帮我们创建对象,换句话说,我们把对象的控制权完全的交给了程序(框架)(以前是销毁权利,现在是全部的权利).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这就是控制反转（Inversion of Control）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7710" y="369570"/>
            <a:ext cx="672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尝试手写一个简单的</a:t>
            </a:r>
            <a:r>
              <a:rPr lang="en-US" altLang="zh-CN"/>
              <a:t>IOC</a:t>
            </a:r>
            <a:r>
              <a:rPr lang="zh-CN" altLang="en-US"/>
              <a:t>容器：</a:t>
            </a:r>
            <a:endParaRPr lang="zh-CN" altLang="en-US"/>
          </a:p>
        </p:txBody>
      </p:sp>
      <p:pic>
        <p:nvPicPr>
          <p:cNvPr id="3" name="图片 2" descr="QQ截图20230423114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1195" y="68580"/>
            <a:ext cx="5919470" cy="2689860"/>
          </a:xfrm>
          <a:prstGeom prst="rect">
            <a:avLst/>
          </a:prstGeom>
        </p:spPr>
      </p:pic>
      <p:pic>
        <p:nvPicPr>
          <p:cNvPr id="5" name="图片 4" descr="QQ截图20230423114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904365"/>
            <a:ext cx="4864735" cy="4450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7710" y="369570"/>
            <a:ext cx="672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尝试手写一个简单的</a:t>
            </a:r>
            <a:r>
              <a:rPr lang="en-US" altLang="zh-CN"/>
              <a:t>IOC</a:t>
            </a:r>
            <a:r>
              <a:rPr lang="zh-CN" altLang="en-US"/>
              <a:t>容器：</a:t>
            </a:r>
            <a:endParaRPr lang="zh-CN" altLang="en-US"/>
          </a:p>
        </p:txBody>
      </p:sp>
      <p:pic>
        <p:nvPicPr>
          <p:cNvPr id="4" name="图片 3" descr="QQ截图20230423114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60" y="844550"/>
            <a:ext cx="6372225" cy="2763520"/>
          </a:xfrm>
          <a:prstGeom prst="rect">
            <a:avLst/>
          </a:prstGeom>
        </p:spPr>
      </p:pic>
      <p:pic>
        <p:nvPicPr>
          <p:cNvPr id="6" name="图片 5" descr="QQ截图202304231146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783590"/>
            <a:ext cx="4551680" cy="3161665"/>
          </a:xfrm>
          <a:prstGeom prst="rect">
            <a:avLst/>
          </a:prstGeom>
        </p:spPr>
      </p:pic>
      <p:pic>
        <p:nvPicPr>
          <p:cNvPr id="7" name="图片 6" descr="QQ截图202304231148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564380"/>
            <a:ext cx="7629525" cy="15335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9415" y="476250"/>
            <a:ext cx="10057765" cy="239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现在我们的代码已经变成了</a:t>
            </a:r>
            <a:r>
              <a:rPr lang="zh-CN" altLang="en-US" sz="2400"/>
              <a:t>这样：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 descr="QQ截图20230422223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930" y="1519555"/>
            <a:ext cx="5581650" cy="3638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0855" y="5558790"/>
            <a:ext cx="626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仍存在什么</a:t>
            </a:r>
            <a:r>
              <a:rPr lang="zh-CN" altLang="en-US"/>
              <a:t>问题？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3520" y="511175"/>
            <a:ext cx="10057765" cy="239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@Autowried注解，它的意思是自动注入，补充完整是自动把IOC中的bean注入到它所需要的地方去。请注意这里的自动注入和下文的自动装配，和上文的依赖注入都有所区别，注意区分。</a:t>
            </a:r>
            <a:endParaRPr lang="en-US" altLang="zh-CN" sz="2400"/>
          </a:p>
        </p:txBody>
      </p:sp>
      <p:pic>
        <p:nvPicPr>
          <p:cNvPr id="2" name="图片 1" descr="QQ截图20230422223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1879600"/>
            <a:ext cx="8943975" cy="4352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095" y="413385"/>
            <a:ext cx="10057765" cy="239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现在看来，似乎一切都非常完美......除了各种恶心的配置.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现在我们的开发过程是怎么样的呢?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新建项目,引入依赖,编写各种xml配置文件或者JavaConfig类,然后开始代码开发.</a:t>
            </a:r>
            <a:endParaRPr lang="en-US" altLang="zh-CN" sz="2400"/>
          </a:p>
        </p:txBody>
      </p:sp>
      <p:pic>
        <p:nvPicPr>
          <p:cNvPr id="2" name="图片 1" descr="QQ截图20230422221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115" y="2747010"/>
            <a:ext cx="8525510" cy="3768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1525" y="2399665"/>
            <a:ext cx="10057765" cy="2397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但是,在实际的开发中,我们需要依赖的第三方组件是非常多的,比如tommat,mybatis等等,每当我引入这些依赖的时候,由于这协议来本身还依赖于其他的一些bean,我就需要写一大堆的配置才能完整配置,然后进行开发.</a:t>
            </a:r>
            <a:endParaRPr lang="en-US" altLang="zh-CN" sz="2400"/>
          </a:p>
          <a:p>
            <a:r>
              <a:rPr lang="en-US" altLang="zh-CN" sz="2400"/>
              <a:t>但是在很多时候,我们可以发现,在大多数情况下,所写出来的配置文件的细节都是差不多的.</a:t>
            </a:r>
            <a:r>
              <a:rPr lang="zh-CN" altLang="en-US" sz="2400"/>
              <a:t>那么有没有什么办法可以解决繁琐的配置问题</a:t>
            </a:r>
            <a:r>
              <a:rPr lang="zh-CN" altLang="en-US" sz="2400"/>
              <a:t>呢？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71525" y="2399665"/>
            <a:ext cx="10057765" cy="148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自动装配.简单来说,就是在约定大于配置的基础上,在第三方组件引入的时候,自动的带上一份配置文件,然后由框架自动的加载这些配置文件,自动的注入IOC容器生成bean</a:t>
            </a:r>
            <a:r>
              <a:rPr lang="en-US" altLang="zh-CN" sz="2400"/>
              <a:t>.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8175" y="1725930"/>
            <a:ext cx="10057765" cy="148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/>
              <a:t>但是在一些特定的情况下,仍然需要我们手动的配置文件.</a:t>
            </a:r>
            <a:endParaRPr sz="2400"/>
          </a:p>
          <a:p>
            <a:endParaRPr sz="2400"/>
          </a:p>
          <a:p>
            <a:r>
              <a:rPr sz="2400"/>
              <a:t>1. 需要使用自定义的第三方组件，而该组件的配置无法通过自动配置来完成。</a:t>
            </a:r>
            <a:endParaRPr sz="2400"/>
          </a:p>
          <a:p>
            <a:r>
              <a:rPr sz="2400"/>
              <a:t>2. 需要使用一些较为复杂的配置，比如多数据源配置、分布式事务配置等。</a:t>
            </a:r>
            <a:endParaRPr sz="2400"/>
          </a:p>
          <a:p>
            <a:r>
              <a:rPr sz="2400"/>
              <a:t>3. 需要对一些组件的配置进行细粒度的控制，比如缓存的 TTL、连接池的大小等。</a:t>
            </a:r>
            <a:endParaRPr sz="2400"/>
          </a:p>
          <a:p>
            <a:r>
              <a:rPr sz="2400"/>
              <a:t>4. 需要对一些组件进行自定义扩展，比如自定义错误处理、自定义消息转换等。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20115" y="2847975"/>
            <a:ext cx="10351135" cy="779145"/>
          </a:xfrm>
        </p:spPr>
        <p:txBody>
          <a:bodyPr>
            <a:normAutofit/>
          </a:bodyPr>
          <a:p>
            <a:r>
              <a:rPr lang="zh-CN" altLang="zh-CN" sz="3600"/>
              <a:t>日常生活中</a:t>
            </a:r>
            <a:r>
              <a:rPr lang="en-US" altLang="zh-CN" sz="3600"/>
              <a:t>,</a:t>
            </a:r>
            <a:r>
              <a:rPr lang="zh-CN" altLang="en-US" sz="3600"/>
              <a:t>我们使用框架开发的感受是什么</a:t>
            </a:r>
            <a:r>
              <a:rPr lang="en-US" altLang="zh-CN" sz="3600"/>
              <a:t>?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9565"/>
            <a:ext cx="10057765" cy="148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/>
              <a:t>Spring Boot的自动装配和`@Autowired`注解都是基于Spring框架的IoC容器实现的，不同的是它们自动化的实现方式略有不同。</a:t>
            </a:r>
            <a:endParaRPr sz="2400"/>
          </a:p>
          <a:p>
            <a:endParaRPr sz="2400"/>
          </a:p>
          <a:p>
            <a:r>
              <a:rPr sz="2400"/>
              <a:t>在Spring Boot中，自动装配的核心是自动读取并配置各种组件和依赖项。Spring Boot会自动扫描应用程序的类路径，查找并读取各种配置文件（例如`application.properties`或`application.yml`），并根据这些配置信息自动配置和初始化各种组件和依赖项。这样，我们就不需要手动配置和初始化每个组件和依赖项，从而简化了应用程序的开发和部署。</a:t>
            </a:r>
            <a:endParaRPr sz="2400"/>
          </a:p>
          <a:p>
            <a:endParaRPr sz="2400"/>
          </a:p>
          <a:p>
            <a:r>
              <a:rPr sz="2400"/>
              <a:t>而`@Autowired`注解的自动则是指自动查找和注入符合类型要求的Bean对象。当我们在代码中使用`@Autowired`注解时，Spring IoC容器会自动查找并创建符合类型要求的Bean对象，并将它们注入到我们的类中。这样，我们就不需要手动创建和配置每个Bean对象，从而简化了依赖注入的实现。</a:t>
            </a:r>
            <a:endParaRPr sz="2400"/>
          </a:p>
          <a:p>
            <a:endParaRPr sz="2400"/>
          </a:p>
          <a:p>
            <a:r>
              <a:rPr sz="2400"/>
              <a:t>总之，Spring Boot的自动装配和`@Autowired`注解都是基于Spring框架的IoC容器实现的，它们通过不同的自动化方式简化了应用程序的开发和部署。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9565"/>
            <a:ext cx="10057765" cy="148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400"/>
          </a:p>
        </p:txBody>
      </p:sp>
      <p:pic>
        <p:nvPicPr>
          <p:cNvPr id="2" name="图片 1" descr="QQ截图20230423105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9270" y="145415"/>
            <a:ext cx="5288915" cy="4203065"/>
          </a:xfrm>
          <a:prstGeom prst="rect">
            <a:avLst/>
          </a:prstGeom>
        </p:spPr>
      </p:pic>
      <p:pic>
        <p:nvPicPr>
          <p:cNvPr id="3" name="图片 2" descr="QQ截图202304231058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4401820"/>
            <a:ext cx="7554595" cy="2358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8190" y="1177290"/>
            <a:ext cx="332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探讨已经进入了实际开发的程度</a:t>
            </a:r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903970" y="5071110"/>
            <a:ext cx="252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仍然存在什么</a:t>
            </a:r>
            <a:r>
              <a:rPr lang="zh-CN" altLang="en-US"/>
              <a:t>问题？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9565"/>
            <a:ext cx="10057765" cy="148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306070" y="171450"/>
            <a:ext cx="10575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代码生成:根据某种接口定义,自动的生成出了业务逻辑值外的其他所有代码,而一个接口的业务逻辑被抽象成一个方法,程序员只需要关注这个方法即可.</a:t>
            </a:r>
          </a:p>
        </p:txBody>
      </p:sp>
      <p:pic>
        <p:nvPicPr>
          <p:cNvPr id="7" name="图片 6" descr="QQ截图20230423110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816610"/>
            <a:ext cx="4572000" cy="3448050"/>
          </a:xfrm>
          <a:prstGeom prst="rect">
            <a:avLst/>
          </a:prstGeom>
        </p:spPr>
      </p:pic>
      <p:pic>
        <p:nvPicPr>
          <p:cNvPr id="8" name="图片 7" descr="QQ截图20230423110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3532505"/>
            <a:ext cx="5462270" cy="3230880"/>
          </a:xfrm>
          <a:prstGeom prst="rect">
            <a:avLst/>
          </a:prstGeom>
        </p:spPr>
      </p:pic>
      <p:pic>
        <p:nvPicPr>
          <p:cNvPr id="9" name="图片 8" descr="QQ截图202304222258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70" y="753745"/>
            <a:ext cx="5592445" cy="2535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8230" y="3059430"/>
            <a:ext cx="9212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没有最好的框架，只有最合适的框架，无论是使用框架进行开发还是进行框架设计，都应该认识到这一点。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4540" y="31064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谢谢大家！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0655" y="1006475"/>
            <a:ext cx="7117080" cy="605790"/>
          </a:xfrm>
        </p:spPr>
        <p:txBody>
          <a:bodyPr>
            <a:normAutofit fontScale="90000"/>
          </a:bodyPr>
          <a:p>
            <a:r>
              <a:rPr lang="zh-CN" altLang="en-US" sz="3200"/>
              <a:t>方便开发</a:t>
            </a:r>
            <a:r>
              <a:rPr lang="en-US" altLang="zh-CN" sz="3200"/>
              <a:t>,</a:t>
            </a:r>
            <a:r>
              <a:rPr lang="zh-CN" altLang="en-US" sz="3200"/>
              <a:t>部署</a:t>
            </a:r>
            <a:r>
              <a:rPr lang="en-US" altLang="zh-CN" sz="3200"/>
              <a:t>,</a:t>
            </a:r>
            <a:r>
              <a:rPr lang="zh-CN" altLang="en-US" sz="3200"/>
              <a:t>调试</a:t>
            </a:r>
            <a:r>
              <a:rPr lang="en-US" altLang="zh-CN" sz="3200"/>
              <a:t>......</a:t>
            </a:r>
            <a:r>
              <a:rPr lang="zh-CN" altLang="en-US" sz="3200"/>
              <a:t>等等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010285" y="3621405"/>
            <a:ext cx="8803640" cy="210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编程语言从汇编语言到高级语言,程序员开发的工具越来越简单.而现在的主流开发,尤其是后端开发,越来越依赖于框架.框架的作用有很多,其核心目的就是简化开发.使编程人员能够更加专注于业务逻辑而最大程度上忽略其他的东西.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20115" y="2847975"/>
            <a:ext cx="10351135" cy="779145"/>
          </a:xfrm>
        </p:spPr>
        <p:txBody>
          <a:bodyPr>
            <a:normAutofit/>
          </a:bodyPr>
          <a:p>
            <a:r>
              <a:rPr lang="zh-CN" altLang="en-US" sz="3600"/>
              <a:t>那么</a:t>
            </a:r>
            <a:r>
              <a:rPr lang="en-US" altLang="zh-CN" sz="3600"/>
              <a:t>,</a:t>
            </a:r>
            <a:r>
              <a:rPr lang="zh-CN" altLang="en-US" sz="3600"/>
              <a:t>框架是如何做到简化开发的</a:t>
            </a:r>
            <a:r>
              <a:rPr lang="en-US" altLang="zh-CN" sz="3600"/>
              <a:t>?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19220" y="3180715"/>
            <a:ext cx="3869055" cy="219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对象的管理包括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对象的产生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对象的使用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对象的销毁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198880" y="914400"/>
            <a:ext cx="9799320" cy="981075"/>
          </a:xfrm>
        </p:spPr>
        <p:txBody>
          <a:bodyPr>
            <a:normAutofit fontScale="90000"/>
          </a:bodyPr>
          <a:p>
            <a:r>
              <a:rPr lang="zh-CN" altLang="en-US" sz="2665" b="0"/>
              <a:t>接下来我们主要关注Java语言,Java语言的核心是面向对象设计,在Java中,一切皆对象,在所有的程序中都会出现的一点就是类和对象的管理.同时这也是java程序所面临的最大的问题</a:t>
            </a:r>
            <a:r>
              <a:rPr lang="zh-CN" altLang="en-US" sz="2665"/>
              <a:t>.</a:t>
            </a:r>
            <a:endParaRPr lang="zh-CN" altLang="en-US" sz="2665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50720" y="2764790"/>
            <a:ext cx="8803640" cy="1703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ym typeface="+mn-ea"/>
              </a:rPr>
              <a:t>c语言和c++的对象的销毁方式,是由程序主动关闭.而Java程序对象是如何销毁的?是由JVM自动进行垃圾回收的.这就是简化开发的角度上java比c和c++先进的地方,但是现在,对象的销毁问题解决了,对象的创建和使用问题怎么办呢?这是单纯地Java所不能解决的.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50720" y="2806700"/>
            <a:ext cx="8803640" cy="1703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000"/>
          </a:p>
        </p:txBody>
      </p:sp>
      <p:pic>
        <p:nvPicPr>
          <p:cNvPr id="4" name="图片 3" descr="QQ截图20230421162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75" y="1544955"/>
            <a:ext cx="3479800" cy="4312920"/>
          </a:xfrm>
          <a:prstGeom prst="rect">
            <a:avLst/>
          </a:prstGeom>
        </p:spPr>
      </p:pic>
      <p:pic>
        <p:nvPicPr>
          <p:cNvPr id="5" name="图片 4" descr="QQ截图20230422220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1544955"/>
            <a:ext cx="3637915" cy="4331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5310" y="2132965"/>
            <a:ext cx="10881360" cy="249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所有的new对象的过程都写在程序运行时，而不是再类的构造方法中。构造方法中统一更改为传入所需要的类的对象这种格式。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这就是依赖注入（Dependency Injection）。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依赖注入的主谓宾补充完整，就是将调用者所依赖的类实例对象注入到调用者类。而在这个例子中，car依赖于bottom，car开放了一个接口（这里其实是构造方法）使它的依赖bottom对象可以注入到自己的对象中来。提高了系统的可维护性和可扩展性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230421162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385" y="598170"/>
            <a:ext cx="6934200" cy="384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5410" y="4947920"/>
            <a:ext cx="525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仍然存在什么问题</a:t>
            </a:r>
            <a:r>
              <a:rPr lang="en-US" altLang="zh-CN"/>
              <a:t>?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COMMONDATA" val="eyJoZGlkIjoiNTJhNmIyMjkyYmQ5YmM5MDUwYzZlZmQ1Y2YyZGExNzIifQ=="/>
  <p:tag name="KSO_WPP_MARK_KEY" val="d34f13dd-cff8-469b-b285-6f571e79f307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演示</Application>
  <PresentationFormat>宽屏</PresentationFormat>
  <Paragraphs>96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框架开发:原理与应用</vt:lpstr>
      <vt:lpstr>日常生活中,我们使用框架开发的感受是什么?</vt:lpstr>
      <vt:lpstr>方便开发,部署,调试......等等</vt:lpstr>
      <vt:lpstr>那么,框架是如何做到简化开发的?</vt:lpstr>
      <vt:lpstr>接下来我们主要关注Java语言,Java语言的核心是面向对象设计,在Java中,一切皆对象,在所有的程序中都会出现的一点就是类和对象的管理.同时这也是java程序所面临的最大的问题.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风凌</cp:lastModifiedBy>
  <cp:revision>156</cp:revision>
  <dcterms:created xsi:type="dcterms:W3CDTF">2019-06-19T02:08:00Z</dcterms:created>
  <dcterms:modified xsi:type="dcterms:W3CDTF">2023-04-23T03:49:29Z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8534952C70DF42E08AC16E5CBA117BEF_11</vt:lpwstr>
  </property>
</Properties>
</file>