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  <p:sldId id="262" r:id="rId7"/>
    <p:sldId id="263" r:id="rId8"/>
    <p:sldId id="267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060F65-C261-4E4B-99B3-0E3DB08C9268}" v="1439" dt="2019-04-15T20:54:04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ABE4E-989A-9542-816C-25DF7FAAC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855" y="1261331"/>
            <a:ext cx="3497565" cy="3002662"/>
          </a:xfrm>
        </p:spPr>
        <p:txBody>
          <a:bodyPr>
            <a:normAutofit/>
          </a:bodyPr>
          <a:lstStyle/>
          <a:p>
            <a:pPr algn="l"/>
            <a:r>
              <a:rPr lang="fr-FR" sz="4400"/>
              <a:t>OverDex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CBA6CF-3214-C345-9706-B9199086F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374" y="4263992"/>
            <a:ext cx="3498045" cy="1325857"/>
          </a:xfrm>
        </p:spPr>
        <p:txBody>
          <a:bodyPr>
            <a:normAutofit/>
          </a:bodyPr>
          <a:lstStyle/>
          <a:p>
            <a:pPr algn="l"/>
            <a:r>
              <a:rPr lang="fr-FR"/>
              <a:t>Par Ariane DELTOUR, Hugo GARDE, Baptiste GODEAU et Ouwéis MOOLNA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 4" descr="Une image contenant graphiques vectoriels&#10;&#10;Description générée automatiquement">
            <a:extLst>
              <a:ext uri="{FF2B5EF4-FFF2-40B4-BE49-F238E27FC236}">
                <a16:creationId xmlns:a16="http://schemas.microsoft.com/office/drawing/2014/main" id="{0147DE75-8F33-F848-A69C-4BB2AB277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617" y="1261330"/>
            <a:ext cx="4335340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8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F8987-1C92-5F44-A619-9A033F2DEB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5D2D34A-172F-3248-8E19-1A930A256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42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9288D-1CDA-BE40-9C68-269CE733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3C1208-55BD-4448-B872-F5FBDC74F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Notre application suit le principe du </a:t>
            </a:r>
            <a:r>
              <a:rPr lang="fr-FR" err="1"/>
              <a:t>Pokédex</a:t>
            </a:r>
            <a:r>
              <a:rPr lang="fr-FR"/>
              <a:t> mais appliqué à l’univers d’</a:t>
            </a:r>
            <a:r>
              <a:rPr lang="fr-FR" err="1"/>
              <a:t>Overwatch</a:t>
            </a:r>
            <a:r>
              <a:rPr lang="fr-FR"/>
              <a:t>. En effet, elle a pour but de réunir toutes les informations nécessaires à la compréhension de chacun des héros du jeu.</a:t>
            </a:r>
            <a:br>
              <a:rPr lang="fr-FR"/>
            </a:br>
            <a:r>
              <a:rPr lang="fr-FR"/>
              <a:t>Cette application voulant aussi s’adresser aux néophytes de la licence, elle s’orientera aussi sur la personnalisation et l’histoire des différents personnages.</a:t>
            </a:r>
          </a:p>
        </p:txBody>
      </p:sp>
    </p:spTree>
    <p:extLst>
      <p:ext uri="{BB962C8B-B14F-4D97-AF65-F5344CB8AC3E}">
        <p14:creationId xmlns:p14="http://schemas.microsoft.com/office/powerpoint/2010/main" val="193168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9203F-E7C7-714A-B72E-FA730194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Objets/API/techno utilisés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953EA5-DA8E-A14B-81FC-E9F6AF6DF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Intention</a:t>
            </a:r>
          </a:p>
          <a:p>
            <a:r>
              <a:rPr lang="fr-FR"/>
              <a:t>Base de donnée</a:t>
            </a:r>
          </a:p>
          <a:p>
            <a:r>
              <a:rPr lang="fr-FR"/>
              <a:t>Filtres</a:t>
            </a:r>
          </a:p>
          <a:p>
            <a:r>
              <a:rPr lang="fr-FR"/>
              <a:t>Glide</a:t>
            </a:r>
          </a:p>
          <a:p>
            <a:r>
              <a:rPr lang="fr-FR"/>
              <a:t>Media Player</a:t>
            </a:r>
          </a:p>
          <a:p>
            <a:r>
              <a:rPr lang="fr-FR" err="1"/>
              <a:t>RecycleView</a:t>
            </a:r>
            <a:endParaRPr lang="fr-FR"/>
          </a:p>
          <a:p>
            <a:r>
              <a:rPr lang="fr-FR"/>
              <a:t>Création d’une dizaine de styles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73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F5BABF-143B-5744-B97B-F0542903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Listes des réalisations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F1E91A9-080E-8E4A-BB43-6159CB7836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Réalisés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2F73A7-20CE-5A4F-99CA-EB4282B041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/>
              <a:t>Base de donnée liée à l’application</a:t>
            </a:r>
          </a:p>
          <a:p>
            <a:r>
              <a:rPr lang="fr-FR"/>
              <a:t>Présentations des différents personnages</a:t>
            </a:r>
          </a:p>
          <a:p>
            <a:r>
              <a:rPr lang="fr-FR"/>
              <a:t>Aperçu des différents skins dans une galerie</a:t>
            </a:r>
          </a:p>
          <a:p>
            <a:r>
              <a:rPr lang="fr-FR"/>
              <a:t>Musique à l’intérieur de l’application</a:t>
            </a:r>
          </a:p>
          <a:p>
            <a:r>
              <a:rPr lang="fr-FR" err="1"/>
              <a:t>Splashscreen</a:t>
            </a:r>
            <a:r>
              <a:rPr lang="fr-FR"/>
              <a:t> </a:t>
            </a:r>
            <a:r>
              <a:rPr lang="fr-FR" err="1"/>
              <a:t>OverDex</a:t>
            </a:r>
            <a:endParaRPr lang="fr-FR"/>
          </a:p>
          <a:p>
            <a:r>
              <a:rPr lang="fr-FR"/>
              <a:t>Recherche des personnages</a:t>
            </a:r>
          </a:p>
          <a:p>
            <a:r>
              <a:rPr lang="fr-FR"/>
              <a:t>Gestion de la rotation</a:t>
            </a:r>
          </a:p>
          <a:p>
            <a:r>
              <a:rPr lang="fr-FR"/>
              <a:t>Intention vers une page internet</a:t>
            </a:r>
          </a:p>
          <a:p>
            <a:pPr marL="0" indent="0">
              <a:buNone/>
            </a:pPr>
            <a:endParaRPr lang="fr-FR"/>
          </a:p>
          <a:p>
            <a:endParaRPr lang="fr-FR"/>
          </a:p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AA8AACA-900D-0544-8C61-108C9BFDF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/>
              <a:t>Difficultés et échecs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FCE2C8A0-5FD7-E442-A84C-ACF800BD497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/>
              <a:t>Abandon de l’utilisation des fragments</a:t>
            </a:r>
          </a:p>
          <a:p>
            <a:r>
              <a:rPr lang="fr-FR"/>
              <a:t>Superposition de deux filtres de recherches</a:t>
            </a:r>
          </a:p>
          <a:p>
            <a:r>
              <a:rPr lang="fr-FR"/>
              <a:t>Difficulté de la compréhension des adaptateurs de listes ou de galeries</a:t>
            </a:r>
          </a:p>
          <a:p>
            <a:r>
              <a:rPr lang="fr-FR"/>
              <a:t>Simulateur qui ne fonctionne pas comme il faut</a:t>
            </a:r>
          </a:p>
          <a:p>
            <a:r>
              <a:rPr lang="fr-FR"/>
              <a:t>Toast qui ne fonctionne pas comme il faut</a:t>
            </a:r>
          </a:p>
          <a:p>
            <a:r>
              <a:rPr lang="fr-FR"/>
              <a:t>Légère difficulté sur la gestion de la rotation de la galerie</a:t>
            </a:r>
          </a:p>
        </p:txBody>
      </p:sp>
    </p:spTree>
    <p:extLst>
      <p:ext uri="{BB962C8B-B14F-4D97-AF65-F5344CB8AC3E}">
        <p14:creationId xmlns:p14="http://schemas.microsoft.com/office/powerpoint/2010/main" val="1143880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4EDB4-4CD6-7C46-88B3-6225332B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Démonstration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2A9BD5-C6DD-D24F-8CFF-22A65E8F7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66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92DB9E2F-3C6E-9346-84F8-3958BE826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Base de donnée</a:t>
            </a:r>
          </a:p>
        </p:txBody>
      </p:sp>
      <p:pic>
        <p:nvPicPr>
          <p:cNvPr id="8" name="Espace réservé pour une image 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BABABCB4-F4F4-0446-9CA1-6A04E6F018CA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tretch>
            <a:fillRect/>
          </a:stretch>
        </p:blipFill>
        <p:spPr>
          <a:xfrm>
            <a:off x="208135" y="1270000"/>
            <a:ext cx="5419725" cy="4651375"/>
          </a:xfr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EB7500EA-6B63-0341-B553-19C783ACD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358" y="167408"/>
            <a:ext cx="5538989" cy="476019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03B70C5-0616-AA4E-BF51-EE249A3A6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511" y="2263775"/>
            <a:ext cx="4990007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3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6E586B-7154-194B-BAF6-75E5C56F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AttacksAdaptater</a:t>
            </a:r>
            <a:endParaRPr lang="fr-FR"/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C3E3F64-701F-9C40-B665-55E95A617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95" t="12875" r="7043" b="11801"/>
          <a:stretch/>
        </p:blipFill>
        <p:spPr>
          <a:xfrm>
            <a:off x="649855" y="1270000"/>
            <a:ext cx="8624148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3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55F2A-5FFB-AC40-A990-76354B539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1087" y="318936"/>
            <a:ext cx="3220109" cy="664564"/>
          </a:xfrm>
        </p:spPr>
        <p:txBody>
          <a:bodyPr/>
          <a:lstStyle/>
          <a:p>
            <a:r>
              <a:rPr lang="fr-FR" err="1"/>
              <a:t>Attacks_layout</a:t>
            </a:r>
            <a:endParaRPr lang="fr-FR"/>
          </a:p>
        </p:txBody>
      </p:sp>
      <p:pic>
        <p:nvPicPr>
          <p:cNvPr id="22" name="Image 21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AF36CD66-2E1A-1245-93D9-B2A975163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32183" cy="6858000"/>
          </a:xfrm>
          <a:prstGeom prst="rect">
            <a:avLst/>
          </a:prstGeom>
        </p:spPr>
      </p:pic>
      <p:pic>
        <p:nvPicPr>
          <p:cNvPr id="26" name="Image 2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1B91E973-0A6D-7B4F-A978-AA0C9BF15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183" y="1966999"/>
            <a:ext cx="4797919" cy="48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4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6E586B-7154-194B-BAF6-75E5C56F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SplashScreen</a:t>
            </a:r>
            <a:endParaRPr lang="fr-FR"/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31980C8-DCD4-9B4F-B8C0-0A0E2C45A9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40" t="17743" r="8661" b="15995"/>
          <a:stretch/>
        </p:blipFill>
        <p:spPr>
          <a:xfrm>
            <a:off x="801134" y="1270000"/>
            <a:ext cx="8472868" cy="450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53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Macintosh PowerPoint</Application>
  <PresentationFormat>Grand écran</PresentationFormat>
  <Paragraphs>36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Facette</vt:lpstr>
      <vt:lpstr>OverDex</vt:lpstr>
      <vt:lpstr>Introduction</vt:lpstr>
      <vt:lpstr>Objets/API/techno utilisés</vt:lpstr>
      <vt:lpstr>Listes des réalisations</vt:lpstr>
      <vt:lpstr>Démonstration</vt:lpstr>
      <vt:lpstr>Base de donnée</vt:lpstr>
      <vt:lpstr>AttacksAdaptater</vt:lpstr>
      <vt:lpstr>Attacks_layout</vt:lpstr>
      <vt:lpstr>SplashScreen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OverDex</dc:title>
  <dc:creator>Ouweis Moolna</dc:creator>
  <cp:lastModifiedBy>Ouweis Moolna</cp:lastModifiedBy>
  <cp:revision>1</cp:revision>
  <cp:lastPrinted>2019-04-15T20:53:41Z</cp:lastPrinted>
  <dcterms:created xsi:type="dcterms:W3CDTF">2019-04-15T19:31:28Z</dcterms:created>
  <dcterms:modified xsi:type="dcterms:W3CDTF">2019-04-15T20:54:04Z</dcterms:modified>
</cp:coreProperties>
</file>