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7A32DB-2756-41F0-BCDB-F2D413ED58AF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EAB597-BAC6-4BC1-82E5-D8B608EEA64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1214422"/>
            <a:ext cx="7772400" cy="1829761"/>
          </a:xfrm>
        </p:spPr>
        <p:txBody>
          <a:bodyPr/>
          <a:lstStyle/>
          <a:p>
            <a:pPr algn="l"/>
            <a:r>
              <a:rPr lang="pt-BR" dirty="0" err="1" smtClean="0"/>
              <a:t>SensGround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	Gabriel </a:t>
            </a:r>
            <a:r>
              <a:rPr lang="pt-BR" dirty="0" err="1" smtClean="0"/>
              <a:t>Pestrini</a:t>
            </a:r>
            <a:r>
              <a:rPr lang="pt-BR" dirty="0" smtClean="0"/>
              <a:t>		</a:t>
            </a:r>
          </a:p>
          <a:p>
            <a:r>
              <a:rPr lang="pt-BR" dirty="0" smtClean="0"/>
              <a:t>Leonardo Pintar	</a:t>
            </a:r>
          </a:p>
          <a:p>
            <a:r>
              <a:rPr lang="pt-BR" dirty="0" smtClean="0"/>
              <a:t>Matheus </a:t>
            </a:r>
            <a:r>
              <a:rPr lang="pt-BR" dirty="0" err="1" smtClean="0"/>
              <a:t>Bacha</a:t>
            </a:r>
            <a:r>
              <a:rPr lang="pt-BR" dirty="0" smtClean="0"/>
              <a:t>		</a:t>
            </a:r>
          </a:p>
          <a:p>
            <a:r>
              <a:rPr lang="pt-BR" dirty="0" smtClean="0"/>
              <a:t>Wesley Mendes		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de irrigação convencionais podem ser programados apenas para ligar ou desligar sem a </a:t>
            </a:r>
            <a:r>
              <a:rPr lang="pt-BR" dirty="0" smtClean="0"/>
              <a:t>n</a:t>
            </a:r>
            <a:r>
              <a:rPr lang="pt-BR" dirty="0" smtClean="0"/>
              <a:t>ecessidade de interferência humana, mas tal ação ocorre como deveria?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pic>
        <p:nvPicPr>
          <p:cNvPr id="4" name="Imagem 3" descr="homem-pensando-email-marke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5206" y="3643314"/>
            <a:ext cx="1636779" cy="26426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Diminuir o gasto de água desnecessário ao mesmo tempo em que reduz ao extremo a perca de produtos agrícolas por falta/excesso de irrigação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idéia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SensGround</a:t>
            </a:r>
            <a:r>
              <a:rPr lang="pt-BR" dirty="0" smtClean="0"/>
              <a:t> se baseia na idéia de um irrigador que será acionado em áreas especificas apenas se certas condições forem atingidas, elas são:</a:t>
            </a:r>
          </a:p>
          <a:p>
            <a:endParaRPr lang="pt-BR" dirty="0" smtClean="0"/>
          </a:p>
          <a:p>
            <a:r>
              <a:rPr lang="pt-BR" dirty="0" smtClean="0"/>
              <a:t>- Nível de umidade abaixo do que deveria</a:t>
            </a:r>
          </a:p>
          <a:p>
            <a:r>
              <a:rPr lang="pt-BR" dirty="0" smtClean="0"/>
              <a:t>- Nível estipulado pelo usuário para acionar o sistema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Com nosso sistema, estamos fazendo com que</a:t>
            </a:r>
          </a:p>
          <a:p>
            <a:pPr>
              <a:buNone/>
            </a:pPr>
            <a:r>
              <a:rPr lang="pt-BR" dirty="0" smtClean="0"/>
              <a:t>a idéia de irrigar o solo de uma plantação,</a:t>
            </a:r>
          </a:p>
          <a:p>
            <a:pPr>
              <a:buNone/>
            </a:pPr>
            <a:r>
              <a:rPr lang="pt-BR" dirty="0" smtClean="0"/>
              <a:t>chegue a um novo nível</a:t>
            </a:r>
          </a:p>
          <a:p>
            <a:endParaRPr lang="pt-BR" dirty="0" smtClean="0"/>
          </a:p>
          <a:p>
            <a:r>
              <a:rPr lang="pt-BR" dirty="0" smtClean="0"/>
              <a:t>A variedade de espécies que poderão ser plantadas em um “pequeno” espaço aumentará</a:t>
            </a:r>
          </a:p>
          <a:p>
            <a:endParaRPr lang="pt-BR" dirty="0" smtClean="0"/>
          </a:p>
          <a:p>
            <a:r>
              <a:rPr lang="pt-BR" dirty="0" smtClean="0"/>
              <a:t>A utilização é tão simples quanto as convencionais e fornece muito mais </a:t>
            </a:r>
            <a:r>
              <a:rPr lang="pt-BR" dirty="0" err="1" smtClean="0"/>
              <a:t>beneficios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idéia se baseia em:</a:t>
            </a:r>
          </a:p>
          <a:p>
            <a:pPr>
              <a:buNone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Implantar sensores por todo o solo plantado</a:t>
            </a:r>
          </a:p>
          <a:p>
            <a:pPr>
              <a:buNone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Definir um nível de umidade para todos os sensores ou separá-los em áreas e definir um nível mínimo para que o sistema seja acionado para cada uma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- Mostrar ao usuário constantemente o estado de sua plantação de forma simples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206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SensGround</vt:lpstr>
      <vt:lpstr>O problema</vt:lpstr>
      <vt:lpstr>A idéia</vt:lpstr>
      <vt:lpstr>Solução</vt:lpstr>
      <vt:lpstr>Qual a diferença?</vt:lpstr>
      <vt:lpstr>Especificações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SensGround</dc:title>
  <dc:creator>User</dc:creator>
  <cp:lastModifiedBy>User</cp:lastModifiedBy>
  <cp:revision>4</cp:revision>
  <dcterms:created xsi:type="dcterms:W3CDTF">2018-11-17T00:11:43Z</dcterms:created>
  <dcterms:modified xsi:type="dcterms:W3CDTF">2018-11-17T00:51:43Z</dcterms:modified>
</cp:coreProperties>
</file>