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aven Pro" panose="020B0604020202020204" charset="0"/>
      <p:regular r:id="rId8"/>
      <p:bold r:id="rId9"/>
    </p:embeddedFont>
    <p:embeddedFont>
      <p:font typeface="Nuni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2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f282bec77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f282bec77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f282bec77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f282bec77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f282bec77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f282bec77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f282bec77_0_1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f282bec77_0_1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215100"/>
            <a:ext cx="44121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/>
              <a:t>Sensground</a:t>
            </a:r>
            <a:endParaRPr sz="55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36213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H. Pereira Pestrini, 828420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de Freitas Pintar, 824871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Matheus Del Bianco Bacha, 825373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Wesley de Oliveira Mendes, 828507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97500" y="733926"/>
            <a:ext cx="7038900" cy="3744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Sensground</a:t>
            </a:r>
            <a:r>
              <a:rPr lang="pt-BR" dirty="0"/>
              <a:t> é um sistema de monitoramento de irrigação que é acionado automaticamente quando a umidade fica abaixo da pré-estabelecida pelo usuário/técnico/desenvolvedor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dirty="0"/>
              <a:t>Sua função seria evitar desperdícios com irrigações desnecessários, ou fazer o controle para saber se todas as áreas receberam a quantidade necessária de água, evitando assim áreas com melhor produto que outras.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Pode ser utilizado para monitoramento e controle apenas.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146" y="1158250"/>
            <a:ext cx="4559680" cy="28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Materiais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562800" y="1597875"/>
            <a:ext cx="3903900" cy="31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b="1"/>
              <a:t>Sensor de solo</a:t>
            </a:r>
            <a:endParaRPr b="1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Este Sensor de Umidade do Solo Higrômetro foi feito para detectar as variações de umidade.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Quando o solo está seco, a saída do sensor fica em estado alto e quando úmido, a saída do sensor fica em estado baixo.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Circuito integrado (CI) comparador LM393, Ele possui saída tanto digital (D0) quanto analógica (A0) e um trimpot de ajuste para calibração dos níveis lógicos de saída.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t="8314" b="12578"/>
          <a:stretch/>
        </p:blipFill>
        <p:spPr>
          <a:xfrm>
            <a:off x="4651225" y="1646900"/>
            <a:ext cx="3683075" cy="2913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584175" y="1597875"/>
            <a:ext cx="40671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b="1"/>
              <a:t>Arduíno</a:t>
            </a:r>
            <a:endParaRPr b="1"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Arduíno é uma plataforma de prototipagem eletrônica de hardware livre e de placa única, projetada com um microcontrolador Atmel AVR com suporte de entrada/saída embutido, uma linguagem de programação padrão, a qual tem origem em Wiring, e é essencialmente C/C++.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Irrigadores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705275" y="1597875"/>
            <a:ext cx="37899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As informações serão gerenciadas pelo hardware que irá definir irrigador será acionado e por quanto tempo a irrigação será necessária para atingir o nível de umidade desejado.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75" y="1126487"/>
            <a:ext cx="3824825" cy="28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Apresentação na tela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Maven Pro</vt:lpstr>
      <vt:lpstr>Nunito</vt:lpstr>
      <vt:lpstr>Arial</vt:lpstr>
      <vt:lpstr>Momentum</vt:lpstr>
      <vt:lpstr>Sensground</vt:lpstr>
      <vt:lpstr>Apresentação do PowerPoint</vt:lpstr>
      <vt:lpstr>Materiais</vt:lpstr>
      <vt:lpstr>Apresentação do PowerPoint</vt:lpstr>
      <vt:lpstr>Irrigadores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Sensground</dc:title>
  <cp:lastModifiedBy>Wesley Mendes</cp:lastModifiedBy>
  <cp:revision>1</cp:revision>
  <dcterms:modified xsi:type="dcterms:W3CDTF">2018-09-17T17:53:19Z</dcterms:modified>
</cp:coreProperties>
</file>