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7"/>
  </p:notesMasterIdLst>
  <p:sldIdLst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0692" autoAdjust="0"/>
  </p:normalViewPr>
  <p:slideViewPr>
    <p:cSldViewPr snapToGrid="0">
      <p:cViewPr varScale="1">
        <p:scale>
          <a:sx n="98" d="100"/>
          <a:sy n="98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645DF-0B6A-4E0D-9402-2C25CB548D5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25887-F93B-4AA5-987B-AF2F3D30E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1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25887-F93B-4AA5-987B-AF2F3D30E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7BD9-B9F4-4EB9-AA78-05E0BB13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E217C-EB96-46AF-A35B-65926E9D8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33FC-FB6A-4330-B290-B4780B92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F9F5-BD35-47FA-9DC9-B5F054C5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0444-6573-4256-B1C2-8FF9D555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BC73-A5DA-4AC6-B259-F531E50C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3374-15B2-451F-B57E-776843D2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021F-35EC-456E-A565-CE0304D3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2DCD-C5C5-4404-8E00-23EA3461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B12C-991E-42D9-AF3B-F8CAD984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D2901-77A6-49C1-92A3-13547A6C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05C8F-F706-42F8-9C22-42D0BC52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ACB2-2F30-4869-AB91-C05F617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0933-FE5D-449F-8355-6A62EE79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633A-4AA9-4E21-B1BB-CDE7B775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F4B8-F00B-4333-814C-814ECE9A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6DCA-C4A0-4436-B4DE-3C4F08393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4164-04CC-4AF5-BD79-4FE5701D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90F3-A701-486F-98AC-CE8454D3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5659-55D0-47D5-B408-23871E9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30F5-7E7B-4C3E-B1B2-55F5F421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BE056-ED42-4CFC-A1A7-6989DF1E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2A65-F663-4DBF-92B0-AC86457C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980D-C7F6-4BD8-B538-4BEA6BD7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D597-9814-499C-A3A1-8EE0E0A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6FE7-1819-40AC-BA95-91F5833F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71C8-90E1-4806-9050-92382466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3CDA1-2986-4DC9-9E63-76CBEC74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C9076-40BB-4A62-852E-E161DFEE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C972-1A7D-4F0E-BBA5-E443C2A5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E2D1B-59B7-4E13-9BFD-4F0C5A19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63AE-DEC9-42E2-A781-768E21F5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C47BC-A6C1-438E-BA3E-BDB4B2257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F8BA1-6A7B-4A30-AE00-FD87F956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89AD2-E2A7-4842-B3BF-490126154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461AA-A502-4EA9-935C-A56FB70E2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FC935-0FE0-420D-B0B6-08728C61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01DD6-9F63-4E00-8DA0-FC5E8E1E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27D34-C6B9-4FB2-ABEC-0BFD8076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6CE-BFFF-49A6-8A05-80889535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71EC9-3ED1-4D14-9CE3-BE011E06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3629-B00D-4C1B-81A6-6BB57683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CB860-FE19-4E42-98EC-F953A61E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4330E-7861-4E4B-836F-AC9C6AC1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AA8D2-D9B8-4A1F-A032-59475870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ED07-BFF5-4D58-863D-F24A4943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B54A-58B7-482F-8DEE-C21F182B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BF5D-C3BD-48AE-A4B5-C28F64D2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B878-69B3-43E5-9CC6-BBB6EED0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0471-D6A8-4820-BB12-2646C05C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B6DD-F89A-4E15-8885-B79536DB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26885-74C5-4043-89F9-05962666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1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E4E-AFDE-4475-A355-8D718ECD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2AEBB-1ED7-4F1B-A9CC-4BE25F464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91C7-01DB-4A58-981B-7631C957D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2F809-5B22-4B5E-B5A9-E96BFE8F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3650E-EF2A-4535-9260-0081823F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ABF6C-F90E-446C-B623-83A32025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A203D-78EF-4C39-ADDA-D60D21D7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19229-9A02-4CE7-B14F-B352DD4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0371-FF48-475E-BC22-FD8D35BEB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17E5-260A-489B-8A9E-0BB05BEDD354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496B-34B1-4292-A575-B98211B5A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4399A-5B03-4F89-BFA3-A6E07C135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50D2-920A-49A0-A0A5-7D1043B8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68C37F-E641-47BF-9880-05784530F260}"/>
              </a:ext>
            </a:extLst>
          </p:cNvPr>
          <p:cNvSpPr/>
          <p:nvPr/>
        </p:nvSpPr>
        <p:spPr>
          <a:xfrm>
            <a:off x="4142815" y="1308464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Forest-use land not grazed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9D4A14-9D63-4BF7-B548-2D13E13F62A8}"/>
              </a:ext>
            </a:extLst>
          </p:cNvPr>
          <p:cNvSpPr/>
          <p:nvPr/>
        </p:nvSpPr>
        <p:spPr>
          <a:xfrm>
            <a:off x="2786561" y="1308465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Cropland used for pasture, Forest-use land grazed, grassland pasture and range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CDBCD-0A73-411A-93A0-5ECC1CE1763E}"/>
              </a:ext>
            </a:extLst>
          </p:cNvPr>
          <p:cNvSpPr/>
          <p:nvPr/>
        </p:nvSpPr>
        <p:spPr>
          <a:xfrm>
            <a:off x="6855303" y="1299752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rural parks and wildlife areas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DD553B-606C-4D51-9C6F-126E0E763798}"/>
              </a:ext>
            </a:extLst>
          </p:cNvPr>
          <p:cNvSpPr/>
          <p:nvPr/>
        </p:nvSpPr>
        <p:spPr>
          <a:xfrm>
            <a:off x="9562625" y="1304676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urban areas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CBF4E8-DB89-4D99-9413-BED67E66D142}"/>
              </a:ext>
            </a:extLst>
          </p:cNvPr>
          <p:cNvSpPr/>
          <p:nvPr/>
        </p:nvSpPr>
        <p:spPr>
          <a:xfrm>
            <a:off x="10919728" y="1310672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land (mining and rural residential)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597E4A-84B9-4720-A06A-05037C58E280}"/>
              </a:ext>
            </a:extLst>
          </p:cNvPr>
          <p:cNvSpPr/>
          <p:nvPr/>
        </p:nvSpPr>
        <p:spPr>
          <a:xfrm>
            <a:off x="8208964" y="1308464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rural transportation facilities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714986D-6649-419A-9A3D-0BAE55B2C580}"/>
              </a:ext>
            </a:extLst>
          </p:cNvPr>
          <p:cNvSpPr/>
          <p:nvPr/>
        </p:nvSpPr>
        <p:spPr>
          <a:xfrm>
            <a:off x="1427658" y="1301511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Cropland used for crops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5E62FD-D670-4658-9985-79AB2700F3AC}"/>
              </a:ext>
            </a:extLst>
          </p:cNvPr>
          <p:cNvSpPr/>
          <p:nvPr/>
        </p:nvSpPr>
        <p:spPr>
          <a:xfrm>
            <a:off x="5498187" y="1300693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Land in defense and industrial areas</a:t>
            </a:r>
          </a:p>
        </p:txBody>
      </p:sp>
      <p:sp>
        <p:nvSpPr>
          <p:cNvPr id="559" name="Rectangle: Rounded Corners 558">
            <a:extLst>
              <a:ext uri="{FF2B5EF4-FFF2-40B4-BE49-F238E27FC236}">
                <a16:creationId xmlns:a16="http://schemas.microsoft.com/office/drawing/2014/main" id="{48B8BD4E-B3D6-4BD8-A2AA-F1507658FB85}"/>
              </a:ext>
            </a:extLst>
          </p:cNvPr>
          <p:cNvSpPr/>
          <p:nvPr/>
        </p:nvSpPr>
        <p:spPr>
          <a:xfrm>
            <a:off x="1425643" y="5996129"/>
            <a:ext cx="2431072" cy="67478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FlowBySector Dataset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NAICS6, FIPS</a:t>
            </a:r>
          </a:p>
        </p:txBody>
      </p:sp>
      <p:cxnSp>
        <p:nvCxnSpPr>
          <p:cNvPr id="568" name="Connector: Elbow 567">
            <a:extLst>
              <a:ext uri="{FF2B5EF4-FFF2-40B4-BE49-F238E27FC236}">
                <a16:creationId xmlns:a16="http://schemas.microsoft.com/office/drawing/2014/main" id="{4BEC4E7A-5107-4CC5-864F-CF9CFD89E76C}"/>
              </a:ext>
            </a:extLst>
          </p:cNvPr>
          <p:cNvCxnSpPr>
            <a:cxnSpLocks/>
            <a:stCxn id="16" idx="2"/>
            <a:endCxn id="559" idx="0"/>
          </p:cNvCxnSpPr>
          <p:nvPr/>
        </p:nvCxnSpPr>
        <p:spPr>
          <a:xfrm rot="5400000">
            <a:off x="1997563" y="3250409"/>
            <a:ext cx="3389336" cy="21021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Connector: Elbow 580">
            <a:extLst>
              <a:ext uri="{FF2B5EF4-FFF2-40B4-BE49-F238E27FC236}">
                <a16:creationId xmlns:a16="http://schemas.microsoft.com/office/drawing/2014/main" id="{9E6832A8-9258-4B6B-9A20-4E7F0ECA9B67}"/>
              </a:ext>
            </a:extLst>
          </p:cNvPr>
          <p:cNvCxnSpPr>
            <a:cxnSpLocks/>
            <a:stCxn id="17" idx="2"/>
            <a:endCxn id="559" idx="0"/>
          </p:cNvCxnSpPr>
          <p:nvPr/>
        </p:nvCxnSpPr>
        <p:spPr>
          <a:xfrm rot="5400000">
            <a:off x="1319437" y="3928536"/>
            <a:ext cx="3389335" cy="7458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8D22E9E-D9D4-4AC4-871D-B4DEF790CC15}"/>
              </a:ext>
            </a:extLst>
          </p:cNvPr>
          <p:cNvSpPr/>
          <p:nvPr/>
        </p:nvSpPr>
        <p:spPr>
          <a:xfrm>
            <a:off x="5273726" y="254397"/>
            <a:ext cx="1637641" cy="5246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Land Occupation Methodology</a:t>
            </a:r>
            <a:endParaRPr lang="en-US" sz="1400" b="1" dirty="0"/>
          </a:p>
        </p:txBody>
      </p:sp>
      <p:cxnSp>
        <p:nvCxnSpPr>
          <p:cNvPr id="496" name="Connector: Elbow 495">
            <a:extLst>
              <a:ext uri="{FF2B5EF4-FFF2-40B4-BE49-F238E27FC236}">
                <a16:creationId xmlns:a16="http://schemas.microsoft.com/office/drawing/2014/main" id="{DC12DEB9-7636-4050-BB60-CABC69DCDEB1}"/>
              </a:ext>
            </a:extLst>
          </p:cNvPr>
          <p:cNvCxnSpPr>
            <a:cxnSpLocks/>
            <a:stCxn id="23" idx="2"/>
            <a:endCxn id="559" idx="0"/>
          </p:cNvCxnSpPr>
          <p:nvPr/>
        </p:nvCxnSpPr>
        <p:spPr>
          <a:xfrm rot="16200000" flipH="1">
            <a:off x="636508" y="3991457"/>
            <a:ext cx="3396289" cy="6130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onnector: Elbow 533">
            <a:extLst>
              <a:ext uri="{FF2B5EF4-FFF2-40B4-BE49-F238E27FC236}">
                <a16:creationId xmlns:a16="http://schemas.microsoft.com/office/drawing/2014/main" id="{55B00E7B-7CF0-4202-A683-C58CDAB4A183}"/>
              </a:ext>
            </a:extLst>
          </p:cNvPr>
          <p:cNvCxnSpPr>
            <a:cxnSpLocks/>
            <a:stCxn id="20" idx="2"/>
            <a:endCxn id="559" idx="3"/>
          </p:cNvCxnSpPr>
          <p:nvPr/>
        </p:nvCxnSpPr>
        <p:spPr>
          <a:xfrm rot="5400000">
            <a:off x="5144645" y="1315075"/>
            <a:ext cx="3730518" cy="63063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Connector: Elbow 542">
            <a:extLst>
              <a:ext uri="{FF2B5EF4-FFF2-40B4-BE49-F238E27FC236}">
                <a16:creationId xmlns:a16="http://schemas.microsoft.com/office/drawing/2014/main" id="{04919369-A442-4D90-B575-7C2584E3C160}"/>
              </a:ext>
            </a:extLst>
          </p:cNvPr>
          <p:cNvCxnSpPr>
            <a:cxnSpLocks/>
            <a:stCxn id="19" idx="2"/>
            <a:endCxn id="559" idx="3"/>
          </p:cNvCxnSpPr>
          <p:nvPr/>
        </p:nvCxnSpPr>
        <p:spPr>
          <a:xfrm rot="5400000">
            <a:off x="3788522" y="2666274"/>
            <a:ext cx="3735442" cy="35990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nector: Elbow 608">
            <a:extLst>
              <a:ext uri="{FF2B5EF4-FFF2-40B4-BE49-F238E27FC236}">
                <a16:creationId xmlns:a16="http://schemas.microsoft.com/office/drawing/2014/main" id="{51A5BDB1-F995-4383-B348-4E4718C6710A}"/>
              </a:ext>
            </a:extLst>
          </p:cNvPr>
          <p:cNvCxnSpPr>
            <a:cxnSpLocks/>
            <a:stCxn id="22" idx="2"/>
            <a:endCxn id="559" idx="3"/>
          </p:cNvCxnSpPr>
          <p:nvPr/>
        </p:nvCxnSpPr>
        <p:spPr>
          <a:xfrm rot="5400000">
            <a:off x="4469709" y="1993800"/>
            <a:ext cx="3726730" cy="49527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Connector: Elbow 610">
            <a:extLst>
              <a:ext uri="{FF2B5EF4-FFF2-40B4-BE49-F238E27FC236}">
                <a16:creationId xmlns:a16="http://schemas.microsoft.com/office/drawing/2014/main" id="{25DB9225-96E4-46FC-B5EE-0117CEF8B518}"/>
              </a:ext>
            </a:extLst>
          </p:cNvPr>
          <p:cNvCxnSpPr>
            <a:cxnSpLocks/>
            <a:stCxn id="24" idx="2"/>
            <a:endCxn id="559" idx="0"/>
          </p:cNvCxnSpPr>
          <p:nvPr/>
        </p:nvCxnSpPr>
        <p:spPr>
          <a:xfrm rot="5400000">
            <a:off x="2671364" y="2568837"/>
            <a:ext cx="3397107" cy="34574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Connector: Elbow 615">
            <a:extLst>
              <a:ext uri="{FF2B5EF4-FFF2-40B4-BE49-F238E27FC236}">
                <a16:creationId xmlns:a16="http://schemas.microsoft.com/office/drawing/2014/main" id="{1035C77E-9F34-4270-B04A-A7B3697AEB4A}"/>
              </a:ext>
            </a:extLst>
          </p:cNvPr>
          <p:cNvCxnSpPr>
            <a:cxnSpLocks/>
            <a:stCxn id="49" idx="2"/>
            <a:endCxn id="16" idx="0"/>
          </p:cNvCxnSpPr>
          <p:nvPr/>
        </p:nvCxnSpPr>
        <p:spPr>
          <a:xfrm rot="5400000">
            <a:off x="5153192" y="369109"/>
            <a:ext cx="529446" cy="1349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Connector: Elbow 618">
            <a:extLst>
              <a:ext uri="{FF2B5EF4-FFF2-40B4-BE49-F238E27FC236}">
                <a16:creationId xmlns:a16="http://schemas.microsoft.com/office/drawing/2014/main" id="{88264546-4774-4B75-B3A7-81BF74CC5551}"/>
              </a:ext>
            </a:extLst>
          </p:cNvPr>
          <p:cNvCxnSpPr>
            <a:cxnSpLocks/>
            <a:stCxn id="49" idx="2"/>
            <a:endCxn id="17" idx="0"/>
          </p:cNvCxnSpPr>
          <p:nvPr/>
        </p:nvCxnSpPr>
        <p:spPr>
          <a:xfrm rot="5400000">
            <a:off x="4475065" y="-309018"/>
            <a:ext cx="529447" cy="27055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Connector: Elbow 621">
            <a:extLst>
              <a:ext uri="{FF2B5EF4-FFF2-40B4-BE49-F238E27FC236}">
                <a16:creationId xmlns:a16="http://schemas.microsoft.com/office/drawing/2014/main" id="{715B98DD-3D25-4F31-8F3B-5D7942718652}"/>
              </a:ext>
            </a:extLst>
          </p:cNvPr>
          <p:cNvCxnSpPr>
            <a:cxnSpLocks/>
            <a:stCxn id="49" idx="2"/>
            <a:endCxn id="23" idx="0"/>
          </p:cNvCxnSpPr>
          <p:nvPr/>
        </p:nvCxnSpPr>
        <p:spPr>
          <a:xfrm rot="5400000">
            <a:off x="3799091" y="-991946"/>
            <a:ext cx="522493" cy="4064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onnector: Elbow 624">
            <a:extLst>
              <a:ext uri="{FF2B5EF4-FFF2-40B4-BE49-F238E27FC236}">
                <a16:creationId xmlns:a16="http://schemas.microsoft.com/office/drawing/2014/main" id="{62770DFC-5A08-43F0-AB2F-91A79E8D3A0E}"/>
              </a:ext>
            </a:extLst>
          </p:cNvPr>
          <p:cNvCxnSpPr>
            <a:cxnSpLocks/>
            <a:stCxn id="49" idx="2"/>
            <a:endCxn id="19" idx="0"/>
          </p:cNvCxnSpPr>
          <p:nvPr/>
        </p:nvCxnSpPr>
        <p:spPr>
          <a:xfrm rot="16200000" flipH="1">
            <a:off x="6513792" y="357773"/>
            <a:ext cx="520734" cy="13632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Connector: Elbow 627">
            <a:extLst>
              <a:ext uri="{FF2B5EF4-FFF2-40B4-BE49-F238E27FC236}">
                <a16:creationId xmlns:a16="http://schemas.microsoft.com/office/drawing/2014/main" id="{9032F930-1C23-4D01-857D-AED36428BB10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 rot="16200000" flipH="1">
            <a:off x="7186266" y="-314702"/>
            <a:ext cx="529446" cy="27168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Connector: Elbow 630">
            <a:extLst>
              <a:ext uri="{FF2B5EF4-FFF2-40B4-BE49-F238E27FC236}">
                <a16:creationId xmlns:a16="http://schemas.microsoft.com/office/drawing/2014/main" id="{ADBA5472-27B1-4CF7-A53F-A81AE12C1FC0}"/>
              </a:ext>
            </a:extLst>
          </p:cNvPr>
          <p:cNvCxnSpPr>
            <a:cxnSpLocks/>
            <a:stCxn id="49" idx="2"/>
            <a:endCxn id="24" idx="0"/>
          </p:cNvCxnSpPr>
          <p:nvPr/>
        </p:nvCxnSpPr>
        <p:spPr>
          <a:xfrm rot="16200000" flipH="1">
            <a:off x="5834764" y="1036801"/>
            <a:ext cx="521675" cy="6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Connector: Elbow 633">
            <a:extLst>
              <a:ext uri="{FF2B5EF4-FFF2-40B4-BE49-F238E27FC236}">
                <a16:creationId xmlns:a16="http://schemas.microsoft.com/office/drawing/2014/main" id="{A12023F2-3777-489E-A0F7-9BA7BC85DE86}"/>
              </a:ext>
            </a:extLst>
          </p:cNvPr>
          <p:cNvCxnSpPr>
            <a:cxnSpLocks/>
            <a:stCxn id="49" idx="2"/>
            <a:endCxn id="21" idx="0"/>
          </p:cNvCxnSpPr>
          <p:nvPr/>
        </p:nvCxnSpPr>
        <p:spPr>
          <a:xfrm rot="16200000" flipH="1">
            <a:off x="8540544" y="-1668980"/>
            <a:ext cx="531654" cy="54276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Connector: Elbow 636">
            <a:extLst>
              <a:ext uri="{FF2B5EF4-FFF2-40B4-BE49-F238E27FC236}">
                <a16:creationId xmlns:a16="http://schemas.microsoft.com/office/drawing/2014/main" id="{46E0E8C2-8A65-43D5-B574-F451D1C5BCA2}"/>
              </a:ext>
            </a:extLst>
          </p:cNvPr>
          <p:cNvCxnSpPr>
            <a:cxnSpLocks/>
            <a:stCxn id="49" idx="2"/>
            <a:endCxn id="20" idx="0"/>
          </p:cNvCxnSpPr>
          <p:nvPr/>
        </p:nvCxnSpPr>
        <p:spPr>
          <a:xfrm rot="16200000" flipH="1">
            <a:off x="7864991" y="-993426"/>
            <a:ext cx="525658" cy="40705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Connector: Elbow 1313">
            <a:extLst>
              <a:ext uri="{FF2B5EF4-FFF2-40B4-BE49-F238E27FC236}">
                <a16:creationId xmlns:a16="http://schemas.microsoft.com/office/drawing/2014/main" id="{5893B2AC-78F5-4482-A493-066A4200CBE4}"/>
              </a:ext>
            </a:extLst>
          </p:cNvPr>
          <p:cNvCxnSpPr>
            <a:cxnSpLocks/>
            <a:stCxn id="21" idx="2"/>
            <a:endCxn id="559" idx="3"/>
          </p:cNvCxnSpPr>
          <p:nvPr/>
        </p:nvCxnSpPr>
        <p:spPr>
          <a:xfrm rot="5400000">
            <a:off x="5826195" y="639522"/>
            <a:ext cx="3724522" cy="76634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FBEA460-860A-44AA-9BDD-AA1C2932E2EE}"/>
              </a:ext>
            </a:extLst>
          </p:cNvPr>
          <p:cNvSpPr/>
          <p:nvPr/>
        </p:nvSpPr>
        <p:spPr>
          <a:xfrm>
            <a:off x="75299" y="1308464"/>
            <a:ext cx="1200936" cy="129832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Cropland idled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E454C19-0BB6-48AD-BAE8-CC162C44D2A1}"/>
              </a:ext>
            </a:extLst>
          </p:cNvPr>
          <p:cNvCxnSpPr>
            <a:cxnSpLocks/>
            <a:stCxn id="85" idx="2"/>
            <a:endCxn id="559" idx="0"/>
          </p:cNvCxnSpPr>
          <p:nvPr/>
        </p:nvCxnSpPr>
        <p:spPr>
          <a:xfrm rot="16200000" flipH="1">
            <a:off x="-36195" y="3318755"/>
            <a:ext cx="3389336" cy="1965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D9C697D-CE25-425C-8A5E-86CFD784B91C}"/>
              </a:ext>
            </a:extLst>
          </p:cNvPr>
          <p:cNvCxnSpPr>
            <a:cxnSpLocks/>
          </p:cNvCxnSpPr>
          <p:nvPr/>
        </p:nvCxnSpPr>
        <p:spPr>
          <a:xfrm rot="5400000">
            <a:off x="3116110" y="-1674643"/>
            <a:ext cx="524621" cy="5435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Source xmlns="http://schemas.microsoft.com/sharepoint/v3/fields" xsi:nil="true"/>
    <Language xmlns="http://schemas.microsoft.com/sharepoint/v3">English</Language>
    <j747ac98061d40f0aa7bd47e1db5675d xmlns="4ffa91fb-a0ff-4ac5-b2db-65c790d184a4">
      <Terms xmlns="http://schemas.microsoft.com/office/infopath/2007/PartnerControls"/>
    </j747ac98061d40f0aa7bd47e1db5675d>
    <External_x0020_Contributor xmlns="4ffa91fb-a0ff-4ac5-b2db-65c790d184a4" xsi:nil="true"/>
    <TaxKeywordTaxHTField xmlns="4ffa91fb-a0ff-4ac5-b2db-65c790d184a4">
      <Terms xmlns="http://schemas.microsoft.com/office/infopath/2007/PartnerControls"/>
    </TaxKeywordTaxHTField>
    <Records_x0020_Date xmlns="5c765a16-8853-4f98-a815-3aaad8dda3d1" xsi:nil="true"/>
    <Record xmlns="4ffa91fb-a0ff-4ac5-b2db-65c790d184a4">Shared</Record>
    <Rights xmlns="4ffa91fb-a0ff-4ac5-b2db-65c790d184a4" xsi:nil="true"/>
    <Document_x0020_Creation_x0020_Date xmlns="4ffa91fb-a0ff-4ac5-b2db-65c790d184a4">2020-03-02T17:17:22+00:00</Document_x0020_Creation_x0020_Date>
    <EPA_x0020_Office xmlns="4ffa91fb-a0ff-4ac5-b2db-65c790d184a4" xsi:nil="true"/>
    <Records_x0020_Status xmlns="5c765a16-8853-4f98-a815-3aaad8dda3d1">Pending</Records_x0020_Status>
    <CategoryDescription xmlns="http://schemas.microsoft.com/sharepoint.v3" xsi:nil="true"/>
    <Identifier xmlns="4ffa91fb-a0ff-4ac5-b2db-65c790d184a4" xsi:nil="true"/>
    <_Coverage xmlns="http://schemas.microsoft.com/sharepoint/v3/fields" xsi:nil="true"/>
    <Creator xmlns="4ffa91fb-a0ff-4ac5-b2db-65c790d184a4">
      <UserInfo>
        <DisplayName/>
        <AccountId xsi:nil="true"/>
        <AccountType/>
      </UserInfo>
    </Creator>
    <EPA_x0020_Related_x0020_Documents xmlns="4ffa91fb-a0ff-4ac5-b2db-65c790d184a4" xsi:nil="true"/>
    <EPA_x0020_Contributor xmlns="4ffa91fb-a0ff-4ac5-b2db-65c790d184a4">
      <UserInfo>
        <DisplayName/>
        <AccountId xsi:nil="true"/>
        <AccountType/>
      </UserInfo>
    </EPA_x0020_Contributor>
    <TaxCatchAll xmlns="4ffa91fb-a0ff-4ac5-b2db-65c790d184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5E275BD5E47A498812F45EBC36C1A3" ma:contentTypeVersion="12" ma:contentTypeDescription="Create a new document." ma:contentTypeScope="" ma:versionID="885430743dd78853695adb7ce87c6158">
  <xsd:schema xmlns:xsd="http://www.w3.org/2001/XMLSchema" xmlns:xs="http://www.w3.org/2001/XMLSchema" xmlns:p="http://schemas.microsoft.com/office/2006/metadata/properties" xmlns:ns1="http://schemas.microsoft.com/sharepoint/v3" xmlns:ns3="4ffa91fb-a0ff-4ac5-b2db-65c790d184a4" xmlns:ns4="http://schemas.microsoft.com/sharepoint.v3" xmlns:ns5="http://schemas.microsoft.com/sharepoint/v3/fields" xmlns:ns6="5c765a16-8853-4f98-a815-3aaad8dda3d1" xmlns:ns7="c4f5f859-d02f-4748-a7f3-bb258078b539" targetNamespace="http://schemas.microsoft.com/office/2006/metadata/properties" ma:root="true" ma:fieldsID="a2ca272637d9c66307f07f40fc8b5b2c" ns1:_="" ns3:_="" ns4:_="" ns5:_="" ns6:_="" ns7:_="">
    <xsd:import namespace="http://schemas.microsoft.com/sharepoint/v3"/>
    <xsd:import namespace="4ffa91fb-a0ff-4ac5-b2db-65c790d184a4"/>
    <xsd:import namespace="http://schemas.microsoft.com/sharepoint.v3"/>
    <xsd:import namespace="http://schemas.microsoft.com/sharepoint/v3/fields"/>
    <xsd:import namespace="5c765a16-8853-4f98-a815-3aaad8dda3d1"/>
    <xsd:import namespace="c4f5f859-d02f-4748-a7f3-bb258078b539"/>
    <xsd:element name="properties">
      <xsd:complexType>
        <xsd:sequence>
          <xsd:element name="documentManagement">
            <xsd:complexType>
              <xsd:all>
                <xsd:element ref="ns3:Document_x0020_Creation_x0020_Date" minOccurs="0"/>
                <xsd:element ref="ns3:Creator" minOccurs="0"/>
                <xsd:element ref="ns3:EPA_x0020_Office" minOccurs="0"/>
                <xsd:element ref="ns3:Record" minOccurs="0"/>
                <xsd:element ref="ns4:CategoryDescription" minOccurs="0"/>
                <xsd:element ref="ns3:Identifier" minOccurs="0"/>
                <xsd:element ref="ns3:EPA_x0020_Contributor" minOccurs="0"/>
                <xsd:element ref="ns3:External_x0020_Contributor" minOccurs="0"/>
                <xsd:element ref="ns5:_Coverage" minOccurs="0"/>
                <xsd:element ref="ns3:EPA_x0020_Related_x0020_Documents" minOccurs="0"/>
                <xsd:element ref="ns5:_Source" minOccurs="0"/>
                <xsd:element ref="ns3:Rights" minOccurs="0"/>
                <xsd:element ref="ns1:Language" minOccurs="0"/>
                <xsd:element ref="ns3:j747ac98061d40f0aa7bd47e1db5675d" minOccurs="0"/>
                <xsd:element ref="ns3:TaxKeywordTaxHTField" minOccurs="0"/>
                <xsd:element ref="ns3:TaxCatchAllLabel" minOccurs="0"/>
                <xsd:element ref="ns3:TaxCatchAll" minOccurs="0"/>
                <xsd:element ref="ns6:Records_x0020_Status" minOccurs="0"/>
                <xsd:element ref="ns6:Records_x0020_Date" minOccurs="0"/>
                <xsd:element ref="ns7:MediaServiceMetadata" minOccurs="0"/>
                <xsd:element ref="ns7:MediaServiceFastMetadata" minOccurs="0"/>
                <xsd:element ref="ns7:MediaServiceAutoKeyPoints" minOccurs="0"/>
                <xsd:element ref="ns7:MediaServiceKeyPoints" minOccurs="0"/>
                <xsd:element ref="ns7:MediaServiceAutoTags" minOccurs="0"/>
                <xsd:element ref="ns7:MediaServiceOCR" minOccurs="0"/>
                <xsd:element ref="ns7:MediaServiceGenerationTime" minOccurs="0"/>
                <xsd:element ref="ns7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17" nillable="true" ma:displayName="Language" ma:default="English" ma:description="Select the document language from the drop down." ma:format="Dropdown" ma:internalName="Language" ma:readOnly="fals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a91fb-a0ff-4ac5-b2db-65c790d184a4" elementFormDefault="qualified">
    <xsd:import namespace="http://schemas.microsoft.com/office/2006/documentManagement/types"/>
    <xsd:import namespace="http://schemas.microsoft.com/office/infopath/2007/PartnerControls"/>
    <xsd:element name="Document_x0020_Creation_x0020_Date" ma:index="2" nillable="true" ma:displayName="Document Date" ma:default="[today]" ma:description="Enter the date this document was last modified. The upload date has been entered by default." ma:format="DateOnly" ma:internalName="Document_x0020_Creation_x0020_Date" ma:readOnly="false">
      <xsd:simpleType>
        <xsd:restriction base="dms:DateTime"/>
      </xsd:simpleType>
    </xsd:element>
    <xsd:element name="Creator" ma:index="3" nillable="true" ma:displayName="Creator" ma:description="Enter the person primarily responsible for the document. The name of the person uploading the document has been entered by default." ma:list="UserInfo" ma:SharePointGroup="0" ma:internalName="Crea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PA_x0020_Office" ma:index="4" nillable="true" ma:displayName="EPA Office" ma:description="Enter the EPA organization primarily responsible for the document. The office of the person uploading the document has been entered by default." ma:internalName="EPA_x0020_Office" ma:readOnly="false">
      <xsd:simpleType>
        <xsd:restriction base="dms:Text">
          <xsd:maxLength value="255"/>
        </xsd:restriction>
      </xsd:simpleType>
    </xsd:element>
    <xsd:element name="Record" ma:index="5" nillable="true" ma:displayName="Record" ma:default="Shared" ma:description="For documents that provide evidence of EPA decisions and actions, select &quot;Shared&quot; (open access) or &quot;Private&quot; (restricted access)." ma:format="Dropdown" ma:internalName="Record">
      <xsd:simpleType>
        <xsd:restriction base="dms:Choice">
          <xsd:enumeration value="None"/>
          <xsd:enumeration value="Shared"/>
          <xsd:enumeration value="Private"/>
        </xsd:restriction>
      </xsd:simpleType>
    </xsd:element>
    <xsd:element name="Identifier" ma:index="9" nillable="true" ma:displayName="Identifier" ma:description="Enter all EPA identification numbers applicable to this document, one on each line." ma:internalName="Identifier" ma:readOnly="false">
      <xsd:simpleType>
        <xsd:restriction base="dms:Note">
          <xsd:maxLength value="255"/>
        </xsd:restriction>
      </xsd:simpleType>
    </xsd:element>
    <xsd:element name="EPA_x0020_Contributor" ma:index="11" nillable="true" ma:displayName="EPA Contributor" ma:description="Enter an EPA person who contributed to the creation of the document but is not the primary author." ma:list="UserInfo" ma:SharePointGroup="0" ma:internalName="EPA_x0020_Contribu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Contributor" ma:index="12" nillable="true" ma:displayName="External Contributor" ma:description="Enter a non-EPA person who contributed to the creation of the document but is not the primary author." ma:internalName="External_x0020_Contributor" ma:readOnly="false">
      <xsd:simpleType>
        <xsd:restriction base="dms:Note">
          <xsd:maxLength value="255"/>
        </xsd:restriction>
      </xsd:simpleType>
    </xsd:element>
    <xsd:element name="EPA_x0020_Related_x0020_Documents" ma:index="14" nillable="true" ma:displayName="Other Related Documents" ma:description="Enter any related document." ma:internalName="EPA_x0020_Related_x0020_Documents" ma:readOnly="false">
      <xsd:simpleType>
        <xsd:restriction base="dms:Note">
          <xsd:maxLength value="255"/>
        </xsd:restriction>
      </xsd:simpleType>
    </xsd:element>
    <xsd:element name="Rights" ma:index="16" nillable="true" ma:displayName="Rights" ma:description="Enter information about intellectual property rights held over the document (e.g. copyright, patent, trademark)." ma:internalName="Rights" ma:readOnly="false">
      <xsd:simpleType>
        <xsd:restriction base="dms:Note">
          <xsd:maxLength value="255"/>
        </xsd:restriction>
      </xsd:simpleType>
    </xsd:element>
    <xsd:element name="j747ac98061d40f0aa7bd47e1db5675d" ma:index="19" nillable="true" ma:taxonomy="true" ma:internalName="j747ac98061d40f0aa7bd47e1db5675d" ma:taxonomyFieldName="Document_x0020_Type" ma:displayName="Document Type" ma:readOnly="false" ma:default="" ma:fieldId="{3747ac98-061d-40f0-aa7b-d47e1db5675d}" ma:sspId="29f62856-1543-49d4-a736-4569d363f533" ma:termSetId="e06cd6a9-a175-4da0-81cb-8dba7aa394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1" nillable="true" ma:taxonomy="true" ma:internalName="TaxKeywordTaxHTField" ma:taxonomyFieldName="TaxKeyword" ma:displayName="Enterprise Keywords" ma:readOnly="false" ma:fieldId="{23f27201-bee3-471e-b2e7-b64fd8b7ca38}" ma:taxonomyMulti="true" ma:sspId="29f62856-1543-49d4-a736-4569d363f533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Label" ma:index="23" nillable="true" ma:displayName="Taxonomy Catch All Column1" ma:hidden="true" ma:list="{bc65b832-42e4-43f6-b148-2f583f933b0c}" ma:internalName="TaxCatchAllLabel" ma:readOnly="true" ma:showField="CatchAllDataLabel" ma:web="5c765a16-8853-4f98-a815-3aaad8dda3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4" nillable="true" ma:displayName="Taxonomy Catch All Column" ma:hidden="true" ma:list="{bc65b832-42e4-43f6-b148-2f583f933b0c}" ma:internalName="TaxCatchAll" ma:showField="CatchAllData" ma:web="5c765a16-8853-4f98-a815-3aaad8dda3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6" nillable="true" ma:displayName="Description" ma:description="Enter a brief description." ma:internalName="CategoryDescription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verage" ma:index="13" nillable="true" ma:displayName="Coverage" ma:description="Enter the geographic location, jurisdiction, or time period for which the document is relevant." ma:internalName="_Coverage" ma:readOnly="false">
      <xsd:simpleType>
        <xsd:restriction base="dms:Text">
          <xsd:maxLength value="255"/>
        </xsd:restriction>
      </xsd:simpleType>
    </xsd:element>
    <xsd:element name="_Source" ma:index="15" nillable="true" ma:displayName="Source" ma:description="Enter a source from which the document is derived." ma:internalName="_Source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65a16-8853-4f98-a815-3aaad8dda3d1" elementFormDefault="qualified">
    <xsd:import namespace="http://schemas.microsoft.com/office/2006/documentManagement/types"/>
    <xsd:import namespace="http://schemas.microsoft.com/office/infopath/2007/PartnerControls"/>
    <xsd:element name="Records_x0020_Status" ma:index="28" nillable="true" ma:displayName="Records Status" ma:default="Pending" ma:internalName="Records_x0020_Status">
      <xsd:simpleType>
        <xsd:restriction base="dms:Text"/>
      </xsd:simpleType>
    </xsd:element>
    <xsd:element name="Records_x0020_Date" ma:index="29" nillable="true" ma:displayName="Records Date" ma:hidden="true" ma:internalName="Records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5f859-d02f-4748-a7f3-bb258078b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29f62856-1543-49d4-a736-4569d363f533" ContentTypeId="0x0101" PreviousValue="false"/>
</file>

<file path=customXml/itemProps1.xml><?xml version="1.0" encoding="utf-8"?>
<ds:datastoreItem xmlns:ds="http://schemas.openxmlformats.org/officeDocument/2006/customXml" ds:itemID="{3E527ADC-4D27-4235-98E3-043AAE245D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8071CE-6AEC-40B9-85EA-6943EB56CA4E}">
  <ds:schemaRefs>
    <ds:schemaRef ds:uri="http://purl.org/dc/elements/1.1/"/>
    <ds:schemaRef ds:uri="http://schemas.microsoft.com/office/2006/metadata/properties"/>
    <ds:schemaRef ds:uri="http://schemas.microsoft.com/sharepoint/v3/fields"/>
    <ds:schemaRef ds:uri="http://schemas.microsoft.com/sharepoint/v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4ffa91fb-a0ff-4ac5-b2db-65c790d184a4"/>
    <ds:schemaRef ds:uri="http://schemas.microsoft.com/sharepoint.v3"/>
    <ds:schemaRef ds:uri="5c765a16-8853-4f98-a815-3aaad8dda3d1"/>
    <ds:schemaRef ds:uri="c4f5f859-d02f-4748-a7f3-bb258078b53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70F6F5B-C7EB-42D7-BFBD-10B48900E7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ffa91fb-a0ff-4ac5-b2db-65c790d184a4"/>
    <ds:schemaRef ds:uri="http://schemas.microsoft.com/sharepoint.v3"/>
    <ds:schemaRef ds:uri="http://schemas.microsoft.com/sharepoint/v3/fields"/>
    <ds:schemaRef ds:uri="5c765a16-8853-4f98-a815-3aaad8dda3d1"/>
    <ds:schemaRef ds:uri="c4f5f859-d02f-4748-a7f3-bb258078b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F98B62B-D5AD-4F69-9C7C-07ABDD8186E3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64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Birney, Catherine</dc:creator>
  <cp:lastModifiedBy>Birney, Catherine</cp:lastModifiedBy>
  <cp:revision>63</cp:revision>
  <cp:lastPrinted>2020-09-15T16:42:05Z</cp:lastPrinted>
  <dcterms:created xsi:type="dcterms:W3CDTF">2020-03-02T17:01:32Z</dcterms:created>
  <dcterms:modified xsi:type="dcterms:W3CDTF">2021-03-22T16:58:03Z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0x010100955E275BD5E47A498812F45EBC36C1A3</vt:lpwstr>
  </property>
</Properties>
</file>