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A353-B6EB-4368-B7CE-44BFEF02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8306-D5DB-46F7-B91A-41A57FBD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01FE-C2FE-4C8A-846D-37402BF1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1F3F-6023-40C1-A53D-D69ED05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4262-CCC4-4189-9F46-A0DD666D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FABE-D61C-4CA5-8A10-9EE65681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DAE6E-3536-46E7-A622-A77DC601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510D-C083-4831-B349-6C9966CE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522C-5CCD-4992-829D-5CEEBE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92D1-4309-4DAE-8EFE-8EB8196D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D531D-91FD-4003-ACA5-7DC17193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983BA-36B2-4717-BA4E-73C4A492D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1DBD-E27B-43E5-9A94-B195B2E9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D554-9521-40B9-B544-90557FEF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DC92-28C6-4BF9-A655-BD992D9F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32C-4CEC-4281-AD6A-7C52104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451F-810C-4026-89E3-4FCD27C5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CBC1-7325-481D-BD42-F140CA7B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55C-1BE5-4ED9-83F1-32C7B52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7CC65-8432-42F6-BD02-6F030B71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FD80-4CBD-45E8-A13B-B340F710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E045-3FAB-44F6-A0D3-5CFD6265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7104-A203-42FD-8877-C82713C9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5462-3380-461F-876E-0B0414E0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40B78-88D7-4B19-9EA6-C0D14D2A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5285-C475-4A6C-BA3A-ED8F3A2C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262C-4D2E-4E44-9334-A649D2210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9C88F-BD69-4099-95DF-5B9FD4BCA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05C6-DCC5-44C9-ACDA-33FAA76C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F2BE1-0F1E-47AC-ABAE-17469F99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5955-39A6-4002-9398-B64E81C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6947-F870-46E1-8733-C897ED26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D132-22DE-4E75-9A33-E41050CB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A0C-E40C-4D6B-873A-0A4C91FB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20117-E4EF-4E8E-9A67-AF7D4F28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3185-1300-4F06-9434-E69E76A33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7B6BA-A874-428D-A909-FAD7A7A7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EF0D5-3BC0-4A32-B7A4-1977BB8E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125CC-0DDB-49E2-92A1-73CFC226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351-7A44-4816-B2C6-7AAEB0F5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5FCEA-EADF-4D2F-BA98-655003E0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5E7B7-C0C4-4E05-ADB8-A3B69448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191C-2D65-41EB-BCD6-FEFA4B3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5C7F2-5FD0-4F94-A98C-225C0D1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BCA5-3BA1-405A-8A75-CE5DCEC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C90ED-AE17-47E9-8B67-EC251B2A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F54B-69E9-409E-B648-C08D1D4E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F634-02ED-4BA3-86B4-191F7A3B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55218-F638-45F4-8144-749A47C7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AC49-F52F-4044-BE96-A3968B7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6C05-25AB-41A5-B93C-29E3E941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D36E-1366-4251-8C79-307E0EA2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83CD-2AAC-40F1-999C-209E163C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68181-D79E-4777-B42B-925E365CA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B8EE-E261-432D-9069-993177BE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77F9C-188D-49ED-805B-81E66C25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9C7A-E907-4E92-99F4-10E647C0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5AF7-A6BA-4C11-AF54-C8EDD4B4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BA926-BA3C-4DA8-86EE-499B40C4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DCE8-EBF5-4298-9DA7-E1147B8D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651-B39E-420F-97D1-A3366D3B2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F71D-1414-4382-A494-FFC4509065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30F2-103F-4363-8B16-A1DDF21F4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75BE-5473-4E46-9D53-7A59EB729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EA7B-846F-4082-860B-FF1F2A9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41F59-346F-4A9A-9AEE-8B6B3E6CDE5C}"/>
              </a:ext>
            </a:extLst>
          </p:cNvPr>
          <p:cNvSpPr/>
          <p:nvPr/>
        </p:nvSpPr>
        <p:spPr>
          <a:xfrm>
            <a:off x="701706" y="1382486"/>
            <a:ext cx="2041491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676162-56C2-4C1E-8529-FF751FC487F4}"/>
              </a:ext>
            </a:extLst>
          </p:cNvPr>
          <p:cNvSpPr/>
          <p:nvPr/>
        </p:nvSpPr>
        <p:spPr>
          <a:xfrm>
            <a:off x="3215469" y="1257720"/>
            <a:ext cx="2041491" cy="731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6991A4-51A2-4FE3-A72A-33323D9E3CD1}"/>
              </a:ext>
            </a:extLst>
          </p:cNvPr>
          <p:cNvSpPr/>
          <p:nvPr/>
        </p:nvSpPr>
        <p:spPr>
          <a:xfrm>
            <a:off x="701707" y="3233892"/>
            <a:ext cx="2041491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8F304-340A-4B57-9B85-CAB9F7B17E24}"/>
              </a:ext>
            </a:extLst>
          </p:cNvPr>
          <p:cNvSpPr/>
          <p:nvPr/>
        </p:nvSpPr>
        <p:spPr>
          <a:xfrm>
            <a:off x="3215471" y="3109126"/>
            <a:ext cx="2041491" cy="7318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C5615A-8888-4B45-A5D0-19FD28C88949}"/>
              </a:ext>
            </a:extLst>
          </p:cNvPr>
          <p:cNvSpPr/>
          <p:nvPr/>
        </p:nvSpPr>
        <p:spPr>
          <a:xfrm>
            <a:off x="701706" y="5085299"/>
            <a:ext cx="2041491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01F670-BF42-4D4C-94FA-8D7F56488BAB}"/>
              </a:ext>
            </a:extLst>
          </p:cNvPr>
          <p:cNvSpPr/>
          <p:nvPr/>
        </p:nvSpPr>
        <p:spPr>
          <a:xfrm>
            <a:off x="3215469" y="4960533"/>
            <a:ext cx="2041491" cy="731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E9E38E-83BF-4F65-8B07-AD6117002D27}"/>
              </a:ext>
            </a:extLst>
          </p:cNvPr>
          <p:cNvSpPr/>
          <p:nvPr/>
        </p:nvSpPr>
        <p:spPr>
          <a:xfrm>
            <a:off x="3215469" y="2087549"/>
            <a:ext cx="2041489" cy="482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1 Crosswalk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091644-7150-43A9-A71A-0BEFEF7243F4}"/>
              </a:ext>
            </a:extLst>
          </p:cNvPr>
          <p:cNvSpPr/>
          <p:nvPr/>
        </p:nvSpPr>
        <p:spPr>
          <a:xfrm>
            <a:off x="3215473" y="3938956"/>
            <a:ext cx="2041489" cy="482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2 Crosswalk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963623-ED5F-40AB-B616-D9C18DA5C5F6}"/>
              </a:ext>
            </a:extLst>
          </p:cNvPr>
          <p:cNvSpPr/>
          <p:nvPr/>
        </p:nvSpPr>
        <p:spPr>
          <a:xfrm>
            <a:off x="3215469" y="5790363"/>
            <a:ext cx="2041489" cy="482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3 Crosswalk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764B9-B33A-4958-868D-99CB079DA760}"/>
              </a:ext>
            </a:extLst>
          </p:cNvPr>
          <p:cNvSpPr/>
          <p:nvPr/>
        </p:nvSpPr>
        <p:spPr>
          <a:xfrm>
            <a:off x="5762729" y="557695"/>
            <a:ext cx="1909187" cy="731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FlowBySector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Method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E169BC-B8C8-477C-BE29-26D2206D4E37}"/>
              </a:ext>
            </a:extLst>
          </p:cNvPr>
          <p:cNvSpPr/>
          <p:nvPr/>
        </p:nvSpPr>
        <p:spPr>
          <a:xfrm>
            <a:off x="9447126" y="3187839"/>
            <a:ext cx="1909187" cy="482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FlowBySector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99072E-4994-4F89-AAF3-BC8C850E9DB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43197" y="1623647"/>
            <a:ext cx="47227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326FD-B644-4568-961C-2C7151F5730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43197" y="5326460"/>
            <a:ext cx="47227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940D1-F51C-4F85-905C-8766CFE3C9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43198" y="3475053"/>
            <a:ext cx="47227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B2EAE5-6BBC-4F6B-8F91-B3C573E7A842}"/>
              </a:ext>
            </a:extLst>
          </p:cNvPr>
          <p:cNvCxnSpPr>
            <a:cxnSpLocks/>
            <a:stCxn id="5" idx="3"/>
            <a:endCxn id="35" idx="0"/>
          </p:cNvCxnSpPr>
          <p:nvPr/>
        </p:nvCxnSpPr>
        <p:spPr>
          <a:xfrm>
            <a:off x="5256960" y="1623648"/>
            <a:ext cx="1460363" cy="85411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622081-92F1-490C-9B4E-CF67F58DF0A8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5256958" y="2328710"/>
            <a:ext cx="1460365" cy="14905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B0C026-8623-41AC-9E1E-165A8DE72A5A}"/>
              </a:ext>
            </a:extLst>
          </p:cNvPr>
          <p:cNvSpPr/>
          <p:nvPr/>
        </p:nvSpPr>
        <p:spPr>
          <a:xfrm>
            <a:off x="5948624" y="2477761"/>
            <a:ext cx="1537398" cy="731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Intermediate Calculations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CEFF3A7-94E6-4C00-8A62-C7A0E344416D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5256962" y="3209281"/>
            <a:ext cx="1460361" cy="26577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8CC87EC-C822-48D9-B245-96D6EDD7B959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5256962" y="3209281"/>
            <a:ext cx="1460361" cy="97083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00BD3AE-0005-4009-BAF8-E205A672A84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256960" y="3429000"/>
            <a:ext cx="4190166" cy="18974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71A8F8-87DE-4170-935D-EC8C8147C3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256958" y="3429000"/>
            <a:ext cx="4190168" cy="26025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D3874A3-A56F-4427-8BB9-870FD21651DA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7486022" y="2843521"/>
            <a:ext cx="1961104" cy="5854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CC54DB8-329D-4567-8F79-E05A1FBE106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671916" y="923455"/>
            <a:ext cx="1775210" cy="2505545"/>
          </a:xfrm>
          <a:prstGeom prst="bentConnector3">
            <a:avLst>
              <a:gd name="adj1" fmla="val 44906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A5C1491-8674-4397-982E-2EC91CDFA6FC}"/>
              </a:ext>
            </a:extLst>
          </p:cNvPr>
          <p:cNvSpPr/>
          <p:nvPr/>
        </p:nvSpPr>
        <p:spPr>
          <a:xfrm>
            <a:off x="701706" y="735207"/>
            <a:ext cx="2041491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3CD19BE-0120-4F75-B7F2-F6210CA5652B}"/>
              </a:ext>
            </a:extLst>
          </p:cNvPr>
          <p:cNvSpPr/>
          <p:nvPr/>
        </p:nvSpPr>
        <p:spPr>
          <a:xfrm>
            <a:off x="701705" y="2586611"/>
            <a:ext cx="2041491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3B6FC9C-089A-4C12-BCB9-9B0BEC98890E}"/>
              </a:ext>
            </a:extLst>
          </p:cNvPr>
          <p:cNvCxnSpPr>
            <a:cxnSpLocks/>
            <a:stCxn id="111" idx="3"/>
            <a:endCxn id="5" idx="1"/>
          </p:cNvCxnSpPr>
          <p:nvPr/>
        </p:nvCxnSpPr>
        <p:spPr>
          <a:xfrm>
            <a:off x="2743197" y="976368"/>
            <a:ext cx="472272" cy="647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0EB6BEB6-F305-41E4-83DB-86DCDA18DB45}"/>
              </a:ext>
            </a:extLst>
          </p:cNvPr>
          <p:cNvCxnSpPr>
            <a:cxnSpLocks/>
            <a:stCxn id="112" idx="3"/>
            <a:endCxn id="7" idx="1"/>
          </p:cNvCxnSpPr>
          <p:nvPr/>
        </p:nvCxnSpPr>
        <p:spPr>
          <a:xfrm>
            <a:off x="2743196" y="2827772"/>
            <a:ext cx="472275" cy="647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D87370-129A-46F3-98D0-896CD5CF5204}"/>
              </a:ext>
            </a:extLst>
          </p:cNvPr>
          <p:cNvSpPr/>
          <p:nvPr/>
        </p:nvSpPr>
        <p:spPr>
          <a:xfrm>
            <a:off x="701705" y="4438017"/>
            <a:ext cx="2041491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0CE7F8DC-A3D7-42AA-AA97-EEB0B8F47777}"/>
              </a:ext>
            </a:extLst>
          </p:cNvPr>
          <p:cNvCxnSpPr>
            <a:cxnSpLocks/>
            <a:stCxn id="120" idx="3"/>
            <a:endCxn id="9" idx="1"/>
          </p:cNvCxnSpPr>
          <p:nvPr/>
        </p:nvCxnSpPr>
        <p:spPr>
          <a:xfrm>
            <a:off x="2743196" y="4679178"/>
            <a:ext cx="472273" cy="647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1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41F59-346F-4A9A-9AEE-8B6B3E6CDE5C}"/>
              </a:ext>
            </a:extLst>
          </p:cNvPr>
          <p:cNvSpPr/>
          <p:nvPr/>
        </p:nvSpPr>
        <p:spPr>
          <a:xfrm>
            <a:off x="701706" y="1382486"/>
            <a:ext cx="2041491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676162-56C2-4C1E-8529-FF751FC487F4}"/>
              </a:ext>
            </a:extLst>
          </p:cNvPr>
          <p:cNvSpPr/>
          <p:nvPr/>
        </p:nvSpPr>
        <p:spPr>
          <a:xfrm>
            <a:off x="3215469" y="1257720"/>
            <a:ext cx="2041491" cy="731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6991A4-51A2-4FE3-A72A-33323D9E3CD1}"/>
              </a:ext>
            </a:extLst>
          </p:cNvPr>
          <p:cNvSpPr/>
          <p:nvPr/>
        </p:nvSpPr>
        <p:spPr>
          <a:xfrm>
            <a:off x="701707" y="3233892"/>
            <a:ext cx="2041491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8F304-340A-4B57-9B85-CAB9F7B17E24}"/>
              </a:ext>
            </a:extLst>
          </p:cNvPr>
          <p:cNvSpPr/>
          <p:nvPr/>
        </p:nvSpPr>
        <p:spPr>
          <a:xfrm>
            <a:off x="3215471" y="3109126"/>
            <a:ext cx="2041491" cy="7318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C5615A-8888-4B45-A5D0-19FD28C88949}"/>
              </a:ext>
            </a:extLst>
          </p:cNvPr>
          <p:cNvSpPr/>
          <p:nvPr/>
        </p:nvSpPr>
        <p:spPr>
          <a:xfrm>
            <a:off x="701706" y="5085299"/>
            <a:ext cx="2041491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01F670-BF42-4D4C-94FA-8D7F56488BAB}"/>
              </a:ext>
            </a:extLst>
          </p:cNvPr>
          <p:cNvSpPr/>
          <p:nvPr/>
        </p:nvSpPr>
        <p:spPr>
          <a:xfrm>
            <a:off x="3215469" y="4960533"/>
            <a:ext cx="2041491" cy="731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E9E38E-83BF-4F65-8B07-AD6117002D27}"/>
              </a:ext>
            </a:extLst>
          </p:cNvPr>
          <p:cNvSpPr/>
          <p:nvPr/>
        </p:nvSpPr>
        <p:spPr>
          <a:xfrm>
            <a:off x="3215469" y="2087549"/>
            <a:ext cx="2041489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Crosswalk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091644-7150-43A9-A71A-0BEFEF7243F4}"/>
              </a:ext>
            </a:extLst>
          </p:cNvPr>
          <p:cNvSpPr/>
          <p:nvPr/>
        </p:nvSpPr>
        <p:spPr>
          <a:xfrm>
            <a:off x="3215473" y="3938956"/>
            <a:ext cx="2041489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Crosswalk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963623-ED5F-40AB-B616-D9C18DA5C5F6}"/>
              </a:ext>
            </a:extLst>
          </p:cNvPr>
          <p:cNvSpPr/>
          <p:nvPr/>
        </p:nvSpPr>
        <p:spPr>
          <a:xfrm>
            <a:off x="3215469" y="5790363"/>
            <a:ext cx="2041489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Crosswalk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764B9-B33A-4958-868D-99CB079DA760}"/>
              </a:ext>
            </a:extLst>
          </p:cNvPr>
          <p:cNvSpPr/>
          <p:nvPr/>
        </p:nvSpPr>
        <p:spPr>
          <a:xfrm>
            <a:off x="5762729" y="557695"/>
            <a:ext cx="1909187" cy="731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FlowBySector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Method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E169BC-B8C8-477C-BE29-26D2206D4E37}"/>
              </a:ext>
            </a:extLst>
          </p:cNvPr>
          <p:cNvSpPr/>
          <p:nvPr/>
        </p:nvSpPr>
        <p:spPr>
          <a:xfrm>
            <a:off x="9447126" y="3187839"/>
            <a:ext cx="1909187" cy="482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FlowBySector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99072E-4994-4F89-AAF3-BC8C850E9DB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43197" y="1623647"/>
            <a:ext cx="47227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326FD-B644-4568-961C-2C7151F5730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43197" y="5326460"/>
            <a:ext cx="47227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940D1-F51C-4F85-905C-8766CFE3C9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43198" y="3475053"/>
            <a:ext cx="47227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B2EAE5-6BBC-4F6B-8F91-B3C573E7A842}"/>
              </a:ext>
            </a:extLst>
          </p:cNvPr>
          <p:cNvCxnSpPr>
            <a:cxnSpLocks/>
            <a:stCxn id="5" idx="3"/>
            <a:endCxn id="35" idx="0"/>
          </p:cNvCxnSpPr>
          <p:nvPr/>
        </p:nvCxnSpPr>
        <p:spPr>
          <a:xfrm>
            <a:off x="5256960" y="1623648"/>
            <a:ext cx="1460363" cy="85411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622081-92F1-490C-9B4E-CF67F58DF0A8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5256958" y="2328710"/>
            <a:ext cx="1460365" cy="14905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B0C026-8623-41AC-9E1E-165A8DE72A5A}"/>
              </a:ext>
            </a:extLst>
          </p:cNvPr>
          <p:cNvSpPr/>
          <p:nvPr/>
        </p:nvSpPr>
        <p:spPr>
          <a:xfrm>
            <a:off x="5948624" y="2477761"/>
            <a:ext cx="1537398" cy="731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Intermediate Calculations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CEFF3A7-94E6-4C00-8A62-C7A0E344416D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5256962" y="3209281"/>
            <a:ext cx="1460361" cy="26577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8CC87EC-C822-48D9-B245-96D6EDD7B959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5256962" y="3209281"/>
            <a:ext cx="1460361" cy="97083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00BD3AE-0005-4009-BAF8-E205A672A84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256960" y="3429000"/>
            <a:ext cx="4190166" cy="18974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71A8F8-87DE-4170-935D-EC8C8147C3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256958" y="3429000"/>
            <a:ext cx="4190168" cy="26025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D3874A3-A56F-4427-8BB9-870FD21651DA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7486022" y="2843521"/>
            <a:ext cx="1961104" cy="5854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CC54DB8-329D-4567-8F79-E05A1FBE106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671916" y="923455"/>
            <a:ext cx="1775210" cy="2505545"/>
          </a:xfrm>
          <a:prstGeom prst="bentConnector3">
            <a:avLst>
              <a:gd name="adj1" fmla="val 44906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2A9708-9F2E-41A2-AE40-B928173B4635}"/>
              </a:ext>
            </a:extLst>
          </p:cNvPr>
          <p:cNvSpPr/>
          <p:nvPr/>
        </p:nvSpPr>
        <p:spPr>
          <a:xfrm>
            <a:off x="701706" y="735207"/>
            <a:ext cx="2041491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FA0623-CE35-4E1C-B9C5-68043DFF41F0}"/>
              </a:ext>
            </a:extLst>
          </p:cNvPr>
          <p:cNvSpPr/>
          <p:nvPr/>
        </p:nvSpPr>
        <p:spPr>
          <a:xfrm>
            <a:off x="701705" y="2586611"/>
            <a:ext cx="2041491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43A8F9-DA40-44B7-9492-1473B3187B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43197" y="976368"/>
            <a:ext cx="472272" cy="647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ACD5FE-8164-4313-9E5B-810814105D5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743196" y="2827772"/>
            <a:ext cx="472275" cy="647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50BC4D-17E9-46B6-8E17-D2D31AF4A2A4}"/>
              </a:ext>
            </a:extLst>
          </p:cNvPr>
          <p:cNvSpPr/>
          <p:nvPr/>
        </p:nvSpPr>
        <p:spPr>
          <a:xfrm>
            <a:off x="701705" y="4438017"/>
            <a:ext cx="2041491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D8864B9-E15F-4DA7-B119-DB49E87C98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43196" y="4679178"/>
            <a:ext cx="472273" cy="647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41F59-346F-4A9A-9AEE-8B6B3E6CDE5C}"/>
              </a:ext>
            </a:extLst>
          </p:cNvPr>
          <p:cNvSpPr/>
          <p:nvPr/>
        </p:nvSpPr>
        <p:spPr>
          <a:xfrm>
            <a:off x="701706" y="1382486"/>
            <a:ext cx="2041491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676162-56C2-4C1E-8529-FF751FC487F4}"/>
              </a:ext>
            </a:extLst>
          </p:cNvPr>
          <p:cNvSpPr/>
          <p:nvPr/>
        </p:nvSpPr>
        <p:spPr>
          <a:xfrm>
            <a:off x="3215469" y="1257720"/>
            <a:ext cx="2041491" cy="731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6991A4-51A2-4FE3-A72A-33323D9E3CD1}"/>
              </a:ext>
            </a:extLst>
          </p:cNvPr>
          <p:cNvSpPr/>
          <p:nvPr/>
        </p:nvSpPr>
        <p:spPr>
          <a:xfrm>
            <a:off x="701707" y="3233892"/>
            <a:ext cx="2041491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8F304-340A-4B57-9B85-CAB9F7B17E24}"/>
              </a:ext>
            </a:extLst>
          </p:cNvPr>
          <p:cNvSpPr/>
          <p:nvPr/>
        </p:nvSpPr>
        <p:spPr>
          <a:xfrm>
            <a:off x="3215471" y="3109126"/>
            <a:ext cx="2041491" cy="7318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C5615A-8888-4B45-A5D0-19FD28C88949}"/>
              </a:ext>
            </a:extLst>
          </p:cNvPr>
          <p:cNvSpPr/>
          <p:nvPr/>
        </p:nvSpPr>
        <p:spPr>
          <a:xfrm>
            <a:off x="701706" y="5085299"/>
            <a:ext cx="2041491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01F670-BF42-4D4C-94FA-8D7F56488BAB}"/>
              </a:ext>
            </a:extLst>
          </p:cNvPr>
          <p:cNvSpPr/>
          <p:nvPr/>
        </p:nvSpPr>
        <p:spPr>
          <a:xfrm>
            <a:off x="3215469" y="4960533"/>
            <a:ext cx="2041491" cy="731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</a:t>
            </a:r>
            <a:r>
              <a:rPr lang="en-US" dirty="0" err="1">
                <a:solidFill>
                  <a:sysClr val="windowText" lastClr="000000"/>
                </a:solidFill>
              </a:rPr>
              <a:t>FlowByActivity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E9E38E-83BF-4F65-8B07-AD6117002D27}"/>
              </a:ext>
            </a:extLst>
          </p:cNvPr>
          <p:cNvSpPr/>
          <p:nvPr/>
        </p:nvSpPr>
        <p:spPr>
          <a:xfrm>
            <a:off x="3215469" y="2087549"/>
            <a:ext cx="2041489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 Crosswalk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091644-7150-43A9-A71A-0BEFEF7243F4}"/>
              </a:ext>
            </a:extLst>
          </p:cNvPr>
          <p:cNvSpPr/>
          <p:nvPr/>
        </p:nvSpPr>
        <p:spPr>
          <a:xfrm>
            <a:off x="3215473" y="3938956"/>
            <a:ext cx="2041489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2 Crosswalk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963623-ED5F-40AB-B616-D9C18DA5C5F6}"/>
              </a:ext>
            </a:extLst>
          </p:cNvPr>
          <p:cNvSpPr/>
          <p:nvPr/>
        </p:nvSpPr>
        <p:spPr>
          <a:xfrm>
            <a:off x="3215469" y="5790363"/>
            <a:ext cx="2041489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3 Crosswalk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764B9-B33A-4958-868D-99CB079DA760}"/>
              </a:ext>
            </a:extLst>
          </p:cNvPr>
          <p:cNvSpPr/>
          <p:nvPr/>
        </p:nvSpPr>
        <p:spPr>
          <a:xfrm>
            <a:off x="5762729" y="557695"/>
            <a:ext cx="1909187" cy="731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FlowBySector</a:t>
            </a:r>
            <a:r>
              <a:rPr lang="en-US" dirty="0">
                <a:solidFill>
                  <a:sysClr val="windowText" lastClr="000000"/>
                </a:solidFill>
              </a:rPr>
              <a:t> Method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E169BC-B8C8-477C-BE29-26D2206D4E37}"/>
              </a:ext>
            </a:extLst>
          </p:cNvPr>
          <p:cNvSpPr/>
          <p:nvPr/>
        </p:nvSpPr>
        <p:spPr>
          <a:xfrm>
            <a:off x="9447126" y="3187839"/>
            <a:ext cx="1909187" cy="4823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FlowBySector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99072E-4994-4F89-AAF3-BC8C850E9DB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43197" y="1623647"/>
            <a:ext cx="47227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326FD-B644-4568-961C-2C7151F5730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43197" y="5326460"/>
            <a:ext cx="47227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940D1-F51C-4F85-905C-8766CFE3C9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43198" y="3475053"/>
            <a:ext cx="47227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B2EAE5-6BBC-4F6B-8F91-B3C573E7A842}"/>
              </a:ext>
            </a:extLst>
          </p:cNvPr>
          <p:cNvCxnSpPr>
            <a:cxnSpLocks/>
            <a:stCxn id="5" idx="3"/>
            <a:endCxn id="35" idx="0"/>
          </p:cNvCxnSpPr>
          <p:nvPr/>
        </p:nvCxnSpPr>
        <p:spPr>
          <a:xfrm>
            <a:off x="5256960" y="1623648"/>
            <a:ext cx="1460363" cy="854113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622081-92F1-490C-9B4E-CF67F58DF0A8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5256958" y="2328710"/>
            <a:ext cx="1460365" cy="14905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B0C026-8623-41AC-9E1E-165A8DE72A5A}"/>
              </a:ext>
            </a:extLst>
          </p:cNvPr>
          <p:cNvSpPr/>
          <p:nvPr/>
        </p:nvSpPr>
        <p:spPr>
          <a:xfrm>
            <a:off x="5948624" y="2477761"/>
            <a:ext cx="1537398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Intermediate Calculations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CEFF3A7-94E6-4C00-8A62-C7A0E344416D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5256962" y="3209281"/>
            <a:ext cx="1460361" cy="265773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8CC87EC-C822-48D9-B245-96D6EDD7B959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5256962" y="3209281"/>
            <a:ext cx="1460361" cy="97083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00BD3AE-0005-4009-BAF8-E205A672A84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256960" y="3429000"/>
            <a:ext cx="4190166" cy="1897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71A8F8-87DE-4170-935D-EC8C8147C3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256958" y="3429000"/>
            <a:ext cx="4190168" cy="2602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D3874A3-A56F-4427-8BB9-870FD21651DA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7486022" y="2843521"/>
            <a:ext cx="1961104" cy="585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CC54DB8-329D-4567-8F79-E05A1FBE106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671916" y="923455"/>
            <a:ext cx="1775210" cy="2505545"/>
          </a:xfrm>
          <a:prstGeom prst="bentConnector3">
            <a:avLst>
              <a:gd name="adj1" fmla="val 44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843A87-748F-471B-9D0C-2F5F0AA4B3B9}"/>
              </a:ext>
            </a:extLst>
          </p:cNvPr>
          <p:cNvSpPr/>
          <p:nvPr/>
        </p:nvSpPr>
        <p:spPr>
          <a:xfrm>
            <a:off x="701706" y="735207"/>
            <a:ext cx="2041491" cy="48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86B1FD-6227-4357-8DF2-A1C4A346DA46}"/>
              </a:ext>
            </a:extLst>
          </p:cNvPr>
          <p:cNvSpPr/>
          <p:nvPr/>
        </p:nvSpPr>
        <p:spPr>
          <a:xfrm>
            <a:off x="701705" y="2586611"/>
            <a:ext cx="2041491" cy="482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00C9C85-2D3F-4E95-A926-0D1C1030555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43197" y="976368"/>
            <a:ext cx="472272" cy="647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A546C0E-1C08-4740-99A6-4A20F35394C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743196" y="2827772"/>
            <a:ext cx="472275" cy="647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AF29E2-76DC-47D5-AF62-57013AF30CBC}"/>
              </a:ext>
            </a:extLst>
          </p:cNvPr>
          <p:cNvSpPr/>
          <p:nvPr/>
        </p:nvSpPr>
        <p:spPr>
          <a:xfrm>
            <a:off x="701705" y="4438017"/>
            <a:ext cx="2041491" cy="482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 1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7F4042-DA42-4CA6-B5D0-ED35AD18554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43196" y="4679178"/>
            <a:ext cx="472273" cy="647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6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Birney, Catherine</dc:creator>
  <cp:lastModifiedBy>Birney, Catherine</cp:lastModifiedBy>
  <cp:revision>8</cp:revision>
  <dcterms:created xsi:type="dcterms:W3CDTF">2021-04-01T11:51:16Z</dcterms:created>
  <dcterms:modified xsi:type="dcterms:W3CDTF">2021-04-01T13:12:16Z</dcterms:modified>
</cp:coreProperties>
</file>