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4818befc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f4818befce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818befc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f4818befce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4818befc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f4818befce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4818befc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f4818befce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4818befc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f4818befce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4818befc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f4818befce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d29cc66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3d29cc6665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203ec52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27203ec523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4818befc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f4818befce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7203ec52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27203ec523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7203ec5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27203ec523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d258057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3d2580571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d258057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3d2580571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4818be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f4818befc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d29cc66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3d29cc666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d29cc66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3d29cc666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d29cc66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3d29cc666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zDAYZU4A3w0&amp;t=126s" TargetMode="External"/><Relationship Id="rId4" Type="http://schemas.openxmlformats.org/officeDocument/2006/relationships/hyperlink" Target="https://www.youtube.com/watch?v=jQx6wItPuSo" TargetMode="External"/><Relationship Id="rId5" Type="http://schemas.openxmlformats.org/officeDocument/2006/relationships/hyperlink" Target="https://www.youtube.com/watch?v=ewLJ2w3KNcU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vmware.com/br/timeline.html" TargetMode="External"/><Relationship Id="rId4" Type="http://schemas.openxmlformats.org/officeDocument/2006/relationships/hyperlink" Target="https://docs.microsoft.com/pt-br/windows-server/virtualization/hyper-v/hyper-v-technology-overvie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395360" y="3328560"/>
            <a:ext cx="2369520" cy="25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Denilson Bonatti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402200" y="3704050"/>
            <a:ext cx="4524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Tech Lead – D</a:t>
            </a:r>
            <a:r>
              <a:rPr lang="en-US" sz="16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402200" y="1355760"/>
            <a:ext cx="599976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Docker Fundamentals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994375" y="1623875"/>
            <a:ext cx="6896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Center Google: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https://www.youtube.com/watch?v=zDAYZU4A3w0&amp;t=126s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Center Locaweb: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https://www.youtube.com/watch?v=jQx6wItPuSo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Center da Microsoft (no fundo do mar???)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https://www.youtube.com/watch?v=ewLJ2w3KNcU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Virtualização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608100" y="1910050"/>
            <a:ext cx="76188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A virtualização utiliza software para criar uma camada de abstração sobre o hardware do computador, permitindo que os recursos de hardware de um único computador (processadores, memória, armazenamento, etc) sejam divididos em vários computadores virtuais.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>
            <a:off x="2412600" y="655000"/>
            <a:ext cx="2928000" cy="42051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2617200" y="4020500"/>
            <a:ext cx="2483700" cy="437400"/>
          </a:xfrm>
          <a:prstGeom prst="rect">
            <a:avLst/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2617200" y="3481450"/>
            <a:ext cx="2483700" cy="437400"/>
          </a:xfrm>
          <a:prstGeom prst="rect">
            <a:avLst/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(HOST)</a:t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2539600" y="1297050"/>
            <a:ext cx="1312200" cy="1569000"/>
          </a:xfrm>
          <a:prstGeom prst="rect">
            <a:avLst/>
          </a:prstGeom>
          <a:solidFill>
            <a:srgbClr val="0066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2617200" y="2352550"/>
            <a:ext cx="1164300" cy="437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(GUEST)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3936600" y="2352550"/>
            <a:ext cx="1164300" cy="437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(GUEST)</a:t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2617200" y="1357545"/>
            <a:ext cx="1164300" cy="400200"/>
          </a:xfrm>
          <a:prstGeom prst="rect">
            <a:avLst/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</a:t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3936600" y="1357750"/>
            <a:ext cx="1164300" cy="400200"/>
          </a:xfrm>
          <a:prstGeom prst="rect">
            <a:avLst/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2931300" y="134900"/>
            <a:ext cx="18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Virtualização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2617200" y="2955100"/>
            <a:ext cx="2483700" cy="43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Hypervisor</a:t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2617200" y="1841745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</a:t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3936600" y="1855145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613275" y="2460050"/>
            <a:ext cx="573850" cy="673600"/>
          </a:xfrm>
          <a:prstGeom prst="flowChartMagneticDisk">
            <a:avLst/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5445100" y="3133650"/>
            <a:ext cx="91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VHDX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50GB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5"/>
          <p:cNvSpPr/>
          <p:nvPr/>
        </p:nvSpPr>
        <p:spPr>
          <a:xfrm flipH="1">
            <a:off x="5396275" y="1667975"/>
            <a:ext cx="573900" cy="615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5746963" y="956475"/>
            <a:ext cx="991800" cy="673500"/>
          </a:xfrm>
          <a:prstGeom prst="wedgeRoundRectCallout">
            <a:avLst>
              <a:gd fmla="val -102618" name="adj1"/>
              <a:gd fmla="val 47517" name="adj2"/>
              <a:gd fmla="val 0" name="adj3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100GB</a:t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2412600" y="823500"/>
            <a:ext cx="846900" cy="615600"/>
          </a:xfrm>
          <a:prstGeom prst="ellipse">
            <a:avLst/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5GB RAM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4598200" y="919875"/>
            <a:ext cx="846900" cy="615600"/>
          </a:xfrm>
          <a:prstGeom prst="ellipse">
            <a:avLst/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5GB RAM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994375" y="1623875"/>
            <a:ext cx="689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Vmware: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https://www.vmware.com/br/timeline.html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Microsoft Hyper-v: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https://docs.microsoft.com/pt-br/windows-server/virtualization/hyper-v/hyper-v-technology-overview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Microserviços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608100" y="1605250"/>
            <a:ext cx="76188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Microsserviços são uma abordagem arquitetônica e organizacional do desenvolvimento de software na qual o software consiste em pequenos serviços independentes que se comunicam usando APIs bem definidas. Esses serviços pertencem a pequenas equipes autossuficientes.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As arquiteturas de microsserviços facilitam a escalabilidade e agilizam o desenvolvimento de aplicativos, habilitando a inovação e acelerando o tempo de introdução de novos recursos no mercado.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607750" y="4621275"/>
            <a:ext cx="40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Fonte: https://aws.amazon.com/pt/microservices/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Microserviços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608100" y="2291050"/>
            <a:ext cx="7618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Hoje, gigantes do mercado como Netflix e Spotify, divulgam a receita do sucesso ao transformar suas aplicações monolíticas em mais de 500 microsserviços.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Microsserviços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None/>
            </a:pPr>
            <a:r>
              <a:rPr b="0" lang="en-US" sz="2400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Quando quebramos uma aplicação monolítica em várias pequenas p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artes</a:t>
            </a:r>
            <a:r>
              <a:rPr b="0" lang="en-US" sz="2400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conseguimos escalá-las de forma separada. Supondo que um serviço de autenticação seja chamado várias vezes durante a sessão de um usuário, com certeza o stress sobre ele é maior.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container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608100" y="1645375"/>
            <a:ext cx="8100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Os contêineres são uma tecnologia usada para reunir um aplicativo e todos os seus arquivos necessários em um ambiente de tempo de execução. Como uma unidade, o contêiner pode ser facilmente movido e executado em qualquer sistema operacional, em qualquer contexto.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593750" y="3791450"/>
            <a:ext cx="53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Fonte: https://www.hpe.com/br/pt/what-is/containers.html#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Docker?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608100" y="1645375"/>
            <a:ext cx="8100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Com o Docker, é possível lidar com os containers como se fossem máquinas virtuais modulares e extremamente leves. Além disso, os containers oferecem maior flexibilidade para você criar, implantar, copiar e migrar um container de um ambiente para outro. Isso otimiza as aplicações em nuvem (privada e pública).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/>
          <p:nvPr/>
        </p:nvSpPr>
        <p:spPr>
          <a:xfrm>
            <a:off x="1525475" y="4684825"/>
            <a:ext cx="5150700" cy="437400"/>
          </a:xfrm>
          <a:prstGeom prst="rect">
            <a:avLst/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1525475" y="4221975"/>
            <a:ext cx="5150700" cy="437400"/>
          </a:xfrm>
          <a:prstGeom prst="rect">
            <a:avLst/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 Operacional</a:t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1525475" y="2788275"/>
            <a:ext cx="2483700" cy="437400"/>
          </a:xfrm>
          <a:prstGeom prst="rect">
            <a:avLst/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Engine</a:t>
            </a:r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-382200" y="2306175"/>
            <a:ext cx="18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Containers</a:t>
            </a:r>
            <a:endParaRPr/>
          </a:p>
        </p:txBody>
      </p:sp>
      <p:sp>
        <p:nvSpPr>
          <p:cNvPr id="212" name="Google Shape;212;p32"/>
          <p:cNvSpPr/>
          <p:nvPr/>
        </p:nvSpPr>
        <p:spPr>
          <a:xfrm>
            <a:off x="1525475" y="2306170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</a:t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1525475" y="1861895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</a:t>
            </a: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1525475" y="1417633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2844875" y="2306170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</a:t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2844875" y="1861895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</a:t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2844875" y="1417633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1525475" y="3771825"/>
            <a:ext cx="5150700" cy="43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Hypervisor</a:t>
            </a:r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1525475" y="3295550"/>
            <a:ext cx="2483700" cy="437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(GUEST)</a:t>
            </a:r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1507688" y="951995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</a:t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1507688" y="507720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</a:t>
            </a: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1507688" y="63458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2827088" y="951995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2827088" y="507720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</a:t>
            </a:r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2827088" y="63458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4177000" y="2788275"/>
            <a:ext cx="2483700" cy="437400"/>
          </a:xfrm>
          <a:prstGeom prst="rect">
            <a:avLst/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Engine</a:t>
            </a: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4177000" y="3295550"/>
            <a:ext cx="2483700" cy="437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(GUEST)</a:t>
            </a:r>
            <a:endParaRPr/>
          </a:p>
        </p:txBody>
      </p:sp>
      <p:sp>
        <p:nvSpPr>
          <p:cNvPr id="228" name="Google Shape;228;p32"/>
          <p:cNvSpPr/>
          <p:nvPr/>
        </p:nvSpPr>
        <p:spPr>
          <a:xfrm>
            <a:off x="4192475" y="2306170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</a:t>
            </a: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4192475" y="1861895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</a:t>
            </a: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4192475" y="1417633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231" name="Google Shape;231;p32"/>
          <p:cNvSpPr/>
          <p:nvPr/>
        </p:nvSpPr>
        <p:spPr>
          <a:xfrm>
            <a:off x="5511875" y="2306170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</a:t>
            </a: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5511875" y="1861895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</a:t>
            </a:r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5511875" y="1417633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234" name="Google Shape;234;p32"/>
          <p:cNvSpPr/>
          <p:nvPr/>
        </p:nvSpPr>
        <p:spPr>
          <a:xfrm>
            <a:off x="4174688" y="951995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</a:t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4174688" y="507720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</a:t>
            </a: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4174688" y="63458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5494088" y="951995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</a:t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5494088" y="507720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</a:t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5494088" y="63458"/>
            <a:ext cx="11643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1078200" y="1833120"/>
            <a:ext cx="7132680" cy="237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41189" l="0" r="0" t="0"/>
          <a:stretch/>
        </p:blipFill>
        <p:spPr>
          <a:xfrm>
            <a:off x="2011320" y="1980000"/>
            <a:ext cx="4828680" cy="12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565550" y="1952571"/>
            <a:ext cx="7410000" cy="14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é a diferença entre virtualização e os containers?</a:t>
            </a:r>
            <a:endParaRPr b="1" sz="35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565550" y="2431900"/>
            <a:ext cx="810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As duas tecnologias são distintas porém complementares. Veja uma maneira fácil de distinguir ambas: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Com a virtualização, é possível executar sistemas operacionais (Windows ou Linux) simultaneamente em um único sistema de hardware.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Os containers compartilham o mesmo kernel do sistema operacional e isolam os processos da aplicação do restante do sistema. Os containers Linux são extremamente portáteis, mas devem ser compatíveis com o sistema subjacente.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Cliente-Servidor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08100" y="1645375"/>
            <a:ext cx="37557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O modelo cliente-servidor é uma estrutura de aplicação que distribui as tarefas e cargas de trabalho entre os fornecedores de um recurso ou serviço, designados como servidores, e os requerentes dos serviços, designados como clientes.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800" y="1796050"/>
            <a:ext cx="42291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52903" r="0" t="0"/>
          <a:stretch/>
        </p:blipFill>
        <p:spPr>
          <a:xfrm>
            <a:off x="3237173" y="643010"/>
            <a:ext cx="2347426" cy="15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52903" r="0" t="0"/>
          <a:stretch/>
        </p:blipFill>
        <p:spPr>
          <a:xfrm flipH="1">
            <a:off x="3425687" y="1930125"/>
            <a:ext cx="2124950" cy="15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16212" l="0" r="0" t="0"/>
          <a:stretch/>
        </p:blipFill>
        <p:spPr>
          <a:xfrm>
            <a:off x="6304475" y="468700"/>
            <a:ext cx="2839525" cy="23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504050" y="304050"/>
            <a:ext cx="17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Requisição HTTP</a:t>
            </a:r>
            <a:endParaRPr b="1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300" y="3708225"/>
            <a:ext cx="4408355" cy="15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52903" r="0" t="0"/>
          <a:stretch/>
        </p:blipFill>
        <p:spPr>
          <a:xfrm rot="5164762">
            <a:off x="6415023" y="3102081"/>
            <a:ext cx="1067975" cy="7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52903" r="0" t="0"/>
          <a:stretch/>
        </p:blipFill>
        <p:spPr>
          <a:xfrm flipH="1" rot="4366035">
            <a:off x="7295001" y="3094886"/>
            <a:ext cx="904775" cy="59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6">
            <a:alphaModFix/>
          </a:blip>
          <a:srcRect b="7089" l="2438" r="64998" t="0"/>
          <a:stretch/>
        </p:blipFill>
        <p:spPr>
          <a:xfrm>
            <a:off x="314775" y="456463"/>
            <a:ext cx="1976926" cy="423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6294" r="8650" t="19536"/>
          <a:stretch/>
        </p:blipFill>
        <p:spPr>
          <a:xfrm>
            <a:off x="150" y="1073825"/>
            <a:ext cx="2419705" cy="40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724450" y="569925"/>
            <a:ext cx="9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A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16212" l="0" r="0" t="0"/>
          <a:stretch/>
        </p:blipFill>
        <p:spPr>
          <a:xfrm>
            <a:off x="3284725" y="1698613"/>
            <a:ext cx="2839525" cy="2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6294" r="8650" t="19536"/>
          <a:stretch/>
        </p:blipFill>
        <p:spPr>
          <a:xfrm>
            <a:off x="6724300" y="1073825"/>
            <a:ext cx="2419705" cy="40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2317325" y="2554150"/>
            <a:ext cx="971100" cy="5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5844725" y="2479000"/>
            <a:ext cx="971100" cy="5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7590625" y="569925"/>
            <a:ext cx="9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B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25" y="1556487"/>
            <a:ext cx="3120260" cy="279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51914" r="3450" t="16742"/>
          <a:stretch/>
        </p:blipFill>
        <p:spPr>
          <a:xfrm>
            <a:off x="4789200" y="829825"/>
            <a:ext cx="4081401" cy="42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608100" y="1645375"/>
            <a:ext cx="7518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A cloud computing é o acesso sob demanda, via internet, a recursos de computação — aplicativos, servidores (físicos e virtuais), armazenamento de dados, ferramentas de desenvolvimento, recursos de rede e muito mais — hospedados em um data center remoto gerenciado por um provedor de serviços em cloud (Cloud Solution Provider). O CSP disponibiliza esses recursos por uma assinatura mensal ou por um valor </a:t>
            </a:r>
            <a:r>
              <a:rPr b="1" lang="en-US" sz="1800"/>
              <a:t>cobrado conforme o uso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641650" y="4270750"/>
            <a:ext cx="62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Fonte: https://www.ibm.com/br-pt/cloud/learn/cloud-computing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875" y="304800"/>
            <a:ext cx="4397376" cy="439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50" y="193150"/>
            <a:ext cx="4356598" cy="435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540000" y="4671350"/>
            <a:ext cx="68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Fonte: https://aws.amazon.com/pt/resources/analyst-reports/gartner-mq-cips-2021/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