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1607e7a9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1607e7a9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1696db3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1696db3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0cd56cc6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0cd56cc6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0cd56cc6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0cd56cc6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0cd56cc6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0cd56cc6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0cd56cc6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0cd56cc6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1696db3d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1696db3d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0cd56cc6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0cd56cc6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99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DrinkTank </a:t>
            </a:r>
            <a:r>
              <a:rPr lang="en" sz="1200"/>
              <a:t>Present </a:t>
            </a:r>
            <a:endParaRPr sz="12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13863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Riggs, Andre Manz, Chris Baierski, Wesley Scott as</a:t>
            </a:r>
            <a:endParaRPr/>
          </a:p>
        </p:txBody>
      </p:sp>
      <p:sp>
        <p:nvSpPr>
          <p:cNvPr id="69" name="Google Shape;69;p13"/>
          <p:cNvSpPr txBox="1"/>
          <p:nvPr>
            <p:ph type="ctrTitle"/>
          </p:nvPr>
        </p:nvSpPr>
        <p:spPr>
          <a:xfrm>
            <a:off x="390525" y="27528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 </a:t>
            </a:r>
            <a:r>
              <a:rPr lang="en" sz="3000"/>
              <a:t>The automated bartender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631600" y="4741675"/>
            <a:ext cx="8182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http://blog.sculpturehospitality.com/blog/70-of-bar-losses-are-at-retail-value-inventory-control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571950" y="1716850"/>
            <a:ext cx="8000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nightlife industry one of the largest losses comes from inventory waste and loss.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4133275" y="2396650"/>
            <a:ext cx="50106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Roughly 20% of inventory loss is due to free drinks, overpuring and theft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70% of these losses are at retail value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30% at customer cost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industry sales at over $700 billion a year a ~20% loss is </a:t>
            </a:r>
            <a:r>
              <a:rPr lang="en"/>
              <a:t>significant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0" y="2349825"/>
            <a:ext cx="4083883" cy="23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Cont.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631600" y="4741675"/>
            <a:ext cx="8182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https://www.sestrasystems.com/overpouring-drains-beverage-profits/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71950" y="1716850"/>
            <a:ext cx="80001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behind the overpuring sales losses.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683400" y="2396650"/>
            <a:ext cx="44604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only .5oz overpoured </a:t>
            </a:r>
            <a:r>
              <a:rPr lang="en"/>
              <a:t>liquor</a:t>
            </a:r>
            <a:r>
              <a:rPr lang="en"/>
              <a:t> in a cocktail can mean up to a 48% loss on the bottle.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can lead to over $20,000 in lost </a:t>
            </a:r>
            <a:r>
              <a:rPr lang="en"/>
              <a:t>revenue</a:t>
            </a:r>
            <a:r>
              <a:rPr lang="en"/>
              <a:t> over the course of a year.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Accurate</a:t>
            </a:r>
            <a:r>
              <a:rPr lang="en"/>
              <a:t> pouring can be hard to eyeball for bartenders.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5" y="2180802"/>
            <a:ext cx="4532324" cy="12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71900" y="1919075"/>
            <a:ext cx="6484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Automated coke machines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Bar rescue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Industry loss to portion control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Industry loss to </a:t>
            </a:r>
            <a:r>
              <a:rPr lang="en">
                <a:solidFill>
                  <a:srgbClr val="000000"/>
                </a:solidFill>
              </a:rPr>
              <a:t>accidental</a:t>
            </a:r>
            <a:r>
              <a:rPr lang="en">
                <a:solidFill>
                  <a:srgbClr val="000000"/>
                </a:solidFill>
              </a:rPr>
              <a:t> free drinks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pure novelty of it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2325" y="1754950"/>
            <a:ext cx="1761597" cy="3332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71900" y="1919075"/>
            <a:ext cx="4149600" cy="28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Phil the automated bartender!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Control Liquor cost by reducing</a:t>
            </a:r>
            <a:r>
              <a:rPr lang="en" sz="1400">
                <a:solidFill>
                  <a:srgbClr val="FF0000"/>
                </a:solidFill>
              </a:rPr>
              <a:t> over pours, spills </a:t>
            </a:r>
            <a:r>
              <a:rPr lang="en" sz="1400">
                <a:solidFill>
                  <a:srgbClr val="000000"/>
                </a:solidFill>
              </a:rPr>
              <a:t>and</a:t>
            </a:r>
            <a:r>
              <a:rPr lang="en" sz="1400">
                <a:solidFill>
                  <a:srgbClr val="FF0000"/>
                </a:solidFill>
              </a:rPr>
              <a:t> free drinks</a:t>
            </a:r>
            <a:r>
              <a:rPr lang="en" sz="1400">
                <a:solidFill>
                  <a:srgbClr val="000000"/>
                </a:solidFill>
              </a:rPr>
              <a:t>!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Make the most popular drinks </a:t>
            </a:r>
            <a:r>
              <a:rPr lang="en" sz="1400">
                <a:solidFill>
                  <a:srgbClr val="6AA84F"/>
                </a:solidFill>
              </a:rPr>
              <a:t>hands free</a:t>
            </a:r>
            <a:r>
              <a:rPr lang="en" sz="1400">
                <a:solidFill>
                  <a:srgbClr val="000000"/>
                </a:solidFill>
              </a:rPr>
              <a:t>!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6AA84F"/>
                </a:solidFill>
              </a:rPr>
              <a:t>Reduced time</a:t>
            </a:r>
            <a:r>
              <a:rPr lang="en" sz="1400">
                <a:solidFill>
                  <a:srgbClr val="93C47D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that bartenders spend making the simple drinks!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6AA84F"/>
                </a:solidFill>
              </a:rPr>
              <a:t>Shorten</a:t>
            </a:r>
            <a:r>
              <a:rPr lang="en" sz="1400">
                <a:solidFill>
                  <a:srgbClr val="000000"/>
                </a:solidFill>
              </a:rPr>
              <a:t> the line at the bar!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6AA84F"/>
                </a:solidFill>
              </a:rPr>
              <a:t>Reduce</a:t>
            </a:r>
            <a:r>
              <a:rPr lang="en" sz="1400">
                <a:solidFill>
                  <a:srgbClr val="000000"/>
                </a:solidFill>
              </a:rPr>
              <a:t> necessity for restaurant staff to make drinks rather than serving customers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875" y="1737825"/>
            <a:ext cx="4320576" cy="308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Product features : Phil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71900" y="1836650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Goals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Able to pour 2-part drinks like </a:t>
            </a:r>
            <a:r>
              <a:rPr lang="en" sz="1400">
                <a:solidFill>
                  <a:srgbClr val="000000"/>
                </a:solidFill>
              </a:rPr>
              <a:t>whiskey</a:t>
            </a:r>
            <a:r>
              <a:rPr lang="en" sz="1400">
                <a:solidFill>
                  <a:srgbClr val="000000"/>
                </a:solidFill>
              </a:rPr>
              <a:t>-coke’s in </a:t>
            </a:r>
            <a:r>
              <a:rPr lang="en" sz="1400">
                <a:solidFill>
                  <a:srgbClr val="000000"/>
                </a:solidFill>
              </a:rPr>
              <a:t>measured</a:t>
            </a:r>
            <a:r>
              <a:rPr lang="en" sz="1400">
                <a:solidFill>
                  <a:srgbClr val="000000"/>
                </a:solidFill>
              </a:rPr>
              <a:t> amounts.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Able to keep a detailed record of the drinks made.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business logic on “Phil”’s usage (profits made, usage statistics, etc.)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Fully portable unit ready for most jobs in </a:t>
            </a:r>
            <a:r>
              <a:rPr lang="en" sz="1400">
                <a:solidFill>
                  <a:srgbClr val="000000"/>
                </a:solidFill>
              </a:rPr>
              <a:t>minutes.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Self cleaning.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Admin area to add, remove and modify drinks.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Long Goals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Able to make 3 or even 4-part drinks.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Have an embedded payment system.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Planning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Raspberry</a:t>
            </a:r>
            <a:r>
              <a:rPr lang="en">
                <a:solidFill>
                  <a:srgbClr val="000000"/>
                </a:solidFill>
              </a:rPr>
              <a:t> PI for the brain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Pumps and valves to pour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Integrated </a:t>
            </a:r>
            <a:r>
              <a:rPr lang="en">
                <a:solidFill>
                  <a:srgbClr val="6AA84F"/>
                </a:solidFill>
              </a:rPr>
              <a:t>self cleaning</a:t>
            </a:r>
            <a:r>
              <a:rPr lang="en">
                <a:solidFill>
                  <a:srgbClr val="000000"/>
                </a:solidFill>
              </a:rPr>
              <a:t> system using </a:t>
            </a:r>
            <a:r>
              <a:rPr lang="en">
                <a:solidFill>
                  <a:srgbClr val="000000"/>
                </a:solidFill>
              </a:rPr>
              <a:t>isopropyl</a:t>
            </a:r>
            <a:r>
              <a:rPr lang="en">
                <a:solidFill>
                  <a:srgbClr val="000000"/>
                </a:solidFill>
              </a:rPr>
              <a:t> and water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Pulls directly from </a:t>
            </a:r>
            <a:r>
              <a:rPr lang="en">
                <a:solidFill>
                  <a:srgbClr val="000000"/>
                </a:solidFill>
              </a:rPr>
              <a:t>liquor</a:t>
            </a:r>
            <a:r>
              <a:rPr lang="en">
                <a:solidFill>
                  <a:srgbClr val="000000"/>
                </a:solidFill>
              </a:rPr>
              <a:t> bottles to </a:t>
            </a:r>
            <a:r>
              <a:rPr lang="en">
                <a:solidFill>
                  <a:srgbClr val="6AA84F"/>
                </a:solidFill>
              </a:rPr>
              <a:t>minimize</a:t>
            </a:r>
            <a:r>
              <a:rPr lang="en">
                <a:solidFill>
                  <a:srgbClr val="6AA84F"/>
                </a:solidFill>
              </a:rPr>
              <a:t> set-up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Enclosed case to </a:t>
            </a:r>
            <a:r>
              <a:rPr lang="en">
                <a:solidFill>
                  <a:srgbClr val="6AA84F"/>
                </a:solidFill>
              </a:rPr>
              <a:t>prevent tampering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outcomes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pouring of standard drinks.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customization of the drinks to be poured by an admin.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ability to monitor drinks that have been served.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pouring of custom designed drinks by the admin.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tracking of Phil’s usage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 - The automated bartender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310950" y="2077025"/>
            <a:ext cx="2522100" cy="12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Thanks for your time!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Any Questions?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