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a49ba41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a49ba41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a49ba41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a49ba41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a7141f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a7141f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a49ba41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a49ba41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a7141fe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a7141fe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a99661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a99661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sure to mention that all users were assured of their privacy!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only shared w/ DrinkTank, Dr. Lim, and Dr. Lim’s Graders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Responses are shared with the class, but only </a:t>
            </a:r>
            <a:r>
              <a:rPr lang="en"/>
              <a:t>anonymously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a99661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a99661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a942f8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a942f8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16be16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216be16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2a49ba4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2a49ba4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98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390525" y="138638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Aaron Riggs, Andre Manz, Chris Baierski, Wesley Scott as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DrinkTank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27528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Phil 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automated bartender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issues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Relays use the inverse of the logic signal </a:t>
            </a:r>
            <a:r>
              <a:rPr lang="en"/>
              <a:t>received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would </a:t>
            </a:r>
            <a:r>
              <a:rPr lang="en"/>
              <a:t>initialize</a:t>
            </a:r>
            <a:r>
              <a:rPr lang="en"/>
              <a:t> to all the relays being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 Python GPIO </a:t>
            </a:r>
            <a:r>
              <a:rPr lang="en"/>
              <a:t>functions</a:t>
            </a:r>
            <a:r>
              <a:rPr lang="en"/>
              <a:t> were giving us trouble </a:t>
            </a:r>
            <a:r>
              <a:rPr lang="en"/>
              <a:t>until</a:t>
            </a:r>
            <a:r>
              <a:rPr lang="en"/>
              <a:t> the device had been updated.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initial design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method of pumping the soda from a direct pump to a forced air injection pump.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to how the pump control wiring is hooked up to the RPi.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to the power distribution system.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goals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a</a:t>
            </a:r>
            <a:r>
              <a:rPr lang="en">
                <a:solidFill>
                  <a:schemeClr val="accent2"/>
                </a:solidFill>
              </a:rPr>
              <a:t> r</a:t>
            </a:r>
            <a:r>
              <a:rPr lang="en">
                <a:solidFill>
                  <a:schemeClr val="accent2"/>
                </a:solidFill>
              </a:rPr>
              <a:t>eadable </a:t>
            </a:r>
            <a:r>
              <a:rPr lang="en"/>
              <a:t>and </a:t>
            </a:r>
            <a:r>
              <a:rPr lang="en">
                <a:solidFill>
                  <a:schemeClr val="accent2"/>
                </a:solidFill>
              </a:rPr>
              <a:t>intuitive</a:t>
            </a:r>
            <a:r>
              <a:rPr lang="en"/>
              <a:t>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have a</a:t>
            </a:r>
            <a:r>
              <a:rPr lang="en">
                <a:solidFill>
                  <a:schemeClr val="accent2"/>
                </a:solidFill>
              </a:rPr>
              <a:t> modest use of space</a:t>
            </a:r>
            <a:r>
              <a:rPr lang="en"/>
              <a:t> for our smaller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to and </a:t>
            </a:r>
            <a:r>
              <a:rPr lang="en">
                <a:solidFill>
                  <a:schemeClr val="accent2"/>
                </a:solidFill>
              </a:rPr>
              <a:t>control hardware components seamlessly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test GUI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0" y="18252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Intended to test our initial </a:t>
            </a:r>
            <a:br>
              <a:rPr lang="en"/>
            </a:br>
            <a:r>
              <a:rPr lang="en"/>
              <a:t>hardware setup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changeable variables to </a:t>
            </a:r>
            <a:br>
              <a:rPr lang="en"/>
            </a:br>
            <a:r>
              <a:rPr lang="en"/>
              <a:t>measure out perfect pours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of concept for our </a:t>
            </a:r>
            <a:br>
              <a:rPr lang="en"/>
            </a:br>
            <a:r>
              <a:rPr lang="en"/>
              <a:t>minimum viable product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350" y="1825200"/>
            <a:ext cx="4770074" cy="3243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2200" y="508325"/>
            <a:ext cx="2572225" cy="23201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GUI additions (in progress)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0950" y="20604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 on </a:t>
            </a:r>
            <a:r>
              <a:rPr lang="en">
                <a:solidFill>
                  <a:schemeClr val="accent2"/>
                </a:solidFill>
              </a:rPr>
              <a:t>theme</a:t>
            </a:r>
            <a:r>
              <a:rPr lang="en"/>
              <a:t>, and </a:t>
            </a:r>
            <a:r>
              <a:rPr lang="en">
                <a:solidFill>
                  <a:schemeClr val="accent2"/>
                </a:solidFill>
              </a:rPr>
              <a:t>personalize </a:t>
            </a:r>
            <a:r>
              <a:rPr lang="en"/>
              <a:t>the widgets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Finalize </a:t>
            </a:r>
            <a:r>
              <a:rPr lang="en"/>
              <a:t>the </a:t>
            </a:r>
            <a:r>
              <a:rPr lang="en">
                <a:solidFill>
                  <a:schemeClr val="accent2"/>
                </a:solidFill>
              </a:rPr>
              <a:t>design/layout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>
                <a:solidFill>
                  <a:schemeClr val="accent2"/>
                </a:solidFill>
              </a:rPr>
              <a:t>admin area</a:t>
            </a:r>
            <a:r>
              <a:rPr lang="en"/>
              <a:t> and functionality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Install </a:t>
            </a:r>
            <a:r>
              <a:rPr lang="en"/>
              <a:t>on the Raspberry 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interviews - the people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815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people spanning about a </a:t>
            </a:r>
            <a:r>
              <a:rPr lang="en">
                <a:solidFill>
                  <a:schemeClr val="accent2"/>
                </a:solidFill>
              </a:rPr>
              <a:t>10 year age range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All seemed interested</a:t>
            </a:r>
            <a:r>
              <a:rPr lang="en"/>
              <a:t> in the product, despite some having negative experiences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had computer/IT experience, though not all. We don’t </a:t>
            </a:r>
            <a:r>
              <a:rPr lang="en"/>
              <a:t>believe</a:t>
            </a:r>
            <a:r>
              <a:rPr lang="en"/>
              <a:t> this would affect any user experiences with PHIL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interviews - what we learned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49375" y="1853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biggest collective concern was </a:t>
            </a:r>
            <a:r>
              <a:rPr lang="en">
                <a:solidFill>
                  <a:schemeClr val="accent2"/>
                </a:solidFill>
              </a:rPr>
              <a:t>user adaptability</a:t>
            </a:r>
            <a:endParaRPr>
              <a:solidFill>
                <a:schemeClr val="accent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everyone likes their drinks exactly the same way. </a:t>
            </a:r>
            <a:r>
              <a:rPr lang="en">
                <a:solidFill>
                  <a:schemeClr val="accent2"/>
                </a:solidFill>
              </a:rPr>
              <a:t>Customization is key</a:t>
            </a:r>
            <a:r>
              <a:rPr lang="en"/>
              <a:t>!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were concerned about the </a:t>
            </a:r>
            <a:r>
              <a:rPr lang="en">
                <a:solidFill>
                  <a:schemeClr val="accent2"/>
                </a:solidFill>
              </a:rPr>
              <a:t>legality </a:t>
            </a:r>
            <a:r>
              <a:rPr lang="en"/>
              <a:t>of PHIL (21+ years old)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we’re putting the responsibility on bars and party hosts, we don’t have to worry about it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others wanted to </a:t>
            </a:r>
            <a:r>
              <a:rPr lang="en">
                <a:solidFill>
                  <a:schemeClr val="accent2"/>
                </a:solidFill>
              </a:rPr>
              <a:t>expand PHIL’s uses</a:t>
            </a:r>
            <a:r>
              <a:rPr lang="en"/>
              <a:t> by adding modules to him later down the line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this is something we’ve thought about, it is outside the scope of this course. Might be implemented later.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Functional/Non-Functional Requirements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 shall be able to dispense all 2 part combinations of mixed drinks from a selection of 2 liquors and 1 soda.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 shall have a GUI interface on an LCD screen for user input.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Phil’s GUI shall (this FR will describe features of GUI)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Phil’s companion application shall display its number of drinks dispensed per day and the profit made by the usage of Phil.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Phil’s companion application shall be accessible at least 99% of the time.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 will dispense drinks accurately measured within a 5% margin of error.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Hardware deployment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2939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</a:t>
            </a:r>
            <a:r>
              <a:rPr lang="en"/>
              <a:t> Pi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 board used for initial prototype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Dell power supply setup to supply 12v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wiring of relays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wiring of pumps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Zip ties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600" y="1919075"/>
            <a:ext cx="5427600" cy="30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issues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51969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arduino was required to use the relays.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RPi outputs at 3.3v but the relays require 5v to switch states.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outputs at 5v.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pump we used for the soda distribution would not work with </a:t>
            </a:r>
            <a:r>
              <a:rPr lang="en"/>
              <a:t>carbonation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many mistakes on how the devices were wired with the RPi and Arduino.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800" y="2410450"/>
            <a:ext cx="3438024" cy="19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