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17226735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317226735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2f5ddd4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2f5ddd4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1722673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1722673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1722673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31722673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17226735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1722673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31722673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31722673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59dcdd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59dcdd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a7141f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2a7141f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f5ddd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2f5ddd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59a87a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59a87a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459a87a0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459a87a0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f5ddd4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f5ddd4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1722673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1722673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17226735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17226735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2f5ddd4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2f5ddd4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98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QgR_VoZhTrzfvF_dstAFpoBG3Gy4Nevr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390525" y="138638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Aaron Riggs, Andre Manz, Chris Baierski, Wesley Scott as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DrinkTank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27528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Phil 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automated bartender (SDS)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60950" y="1260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sequence diagram - alt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7261" l="0" r="0" t="0"/>
          <a:stretch/>
        </p:blipFill>
        <p:spPr>
          <a:xfrm>
            <a:off x="1768726" y="829525"/>
            <a:ext cx="6526898" cy="43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60950" y="144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fidelity prototypes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50" y="1760875"/>
            <a:ext cx="3344679" cy="33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500" y="1760880"/>
            <a:ext cx="5142025" cy="3320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fidelity prototypes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fidelity prototypes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6410"/>
          <a:stretch/>
        </p:blipFill>
        <p:spPr>
          <a:xfrm>
            <a:off x="285750" y="224675"/>
            <a:ext cx="8572500" cy="48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 is making drinks</a:t>
            </a:r>
            <a:endParaRPr/>
          </a:p>
        </p:txBody>
      </p:sp>
      <p:pic>
        <p:nvPicPr>
          <p:cNvPr id="160" name="Google Shape;160;p27" title="PHIL's first drink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1506425"/>
            <a:ext cx="8120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</a:t>
            </a:r>
            <a:r>
              <a:rPr lang="en"/>
              <a:t> Development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</a:t>
            </a:r>
            <a:r>
              <a:rPr lang="en"/>
              <a:t>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leaking on the soda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Touch screen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scale test (Making drinks until the soda is empty)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 DB w/ SQLite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Drink statistics logging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PHIL again?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P.H.I.L.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Have Infinite Liquor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operating cost and loss for a bar to operate under rush conditions.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the amount of drinks that are over poured and spilled.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the amount of </a:t>
            </a:r>
            <a:r>
              <a:rPr lang="en"/>
              <a:t>menial</a:t>
            </a:r>
            <a:r>
              <a:rPr lang="en"/>
              <a:t> drinks that are made by the bartender.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decomposition and analysis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6051" l="0" r="8088" t="0"/>
          <a:stretch/>
        </p:blipFill>
        <p:spPr>
          <a:xfrm>
            <a:off x="3599000" y="767700"/>
            <a:ext cx="5434040" cy="43758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50825" y="1762800"/>
            <a:ext cx="37896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Python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Tkinter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Rasbean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Raspberry 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Arduino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Dell Power Supply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Pumps, Valves, hoses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is the highest level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Interfaces directly with the hardware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Via Raspberry Pi and touchscreen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600" y="800225"/>
            <a:ext cx="35814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1" cy="4939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535" y="1919075"/>
            <a:ext cx="5940828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25" y="1919075"/>
            <a:ext cx="7324575" cy="29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 diagrams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525" y="2032200"/>
            <a:ext cx="6009100" cy="24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sequence diagram - main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100" y="1892163"/>
            <a:ext cx="67151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