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cf15a9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cf15a9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cf15a9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cf15a9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6b411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6b411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cf15a9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cf15a9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cf15a9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cf15a9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cf15a9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cf15a9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cf15a9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cf15a9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cf15a9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cf15a9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afn2_-XCYXl3RZ_LlHsjqCY-QKMcvCz2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0525" y="13863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Aaron Riggs, Andre Manz, Chris Baierski, Wesley Scott as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DrinkTank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2752875"/>
            <a:ext cx="82221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automated bartender (Implementation Plan &amp; Partial Demo)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PHIL again</a:t>
            </a:r>
            <a:r>
              <a:rPr baseline="30000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P.H.I.L.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Please Have Infinite Liquor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Reduce operating cost and loss for a bar to operate under rush conditions.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Reduce the amount of drinks that are over poured and spilled.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Reduce the amount of menial drinks that are made by the bartender.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Overview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the pumps turning on when the system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issues with power draw by powering the RPi with a phone charger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make a more permanent tube holder for pouring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calibrate the touch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push updates to the GUI and </a:t>
            </a:r>
            <a:r>
              <a:rPr lang="en"/>
              <a:t>business</a:t>
            </a:r>
            <a:r>
              <a:rPr lang="en"/>
              <a:t> logic that will be touched on later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work has been done?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842875"/>
            <a:ext cx="8125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you’ve already seen, we have been pouring drinks for some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completed our MVP goals, and are just working on tidying everything up and making improvements.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Hardware and GUI are fully functional; backend and voice AI are coming along well.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completed?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hardware setup (RPi, Arduino, Relay, </a:t>
            </a:r>
            <a:br>
              <a:rPr lang="en"/>
            </a:br>
            <a:r>
              <a:rPr lang="en"/>
              <a:t>power supply, pumps &amp; hoses)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1.0 of the GUI has been completed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relations and stat logs have been </a:t>
            </a:r>
            <a:br>
              <a:rPr lang="en"/>
            </a:br>
            <a:r>
              <a:rPr lang="en"/>
              <a:t>designed and coded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Voice recognition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3767" l="9553" r="18560" t="11386"/>
          <a:stretch/>
        </p:blipFill>
        <p:spPr>
          <a:xfrm>
            <a:off x="5265875" y="1710600"/>
            <a:ext cx="3878124" cy="34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691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still working 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2 of the GUI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 it look better, and allow for more dynamic drink creation/removal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Hardware tweaks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rid of leaks, and put it in a portable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voice functionality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more voice commands working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we’re still facing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minor pump leaks with the Soda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GUI isn’t all that visually appealing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Voice Recognition implementation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6341" l="23729" r="18564" t="16462"/>
          <a:stretch/>
        </p:blipFill>
        <p:spPr>
          <a:xfrm rot="-5400000">
            <a:off x="5441525" y="1463401"/>
            <a:ext cx="2548324" cy="395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comments/feelings about PHIL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 great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lot of fun, and learned </a:t>
            </a:r>
            <a:r>
              <a:rPr lang="en"/>
              <a:t>a 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was relatively fast and smooth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to drink for academic purposes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535025" y="4707100"/>
            <a:ext cx="8159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(DrinkTank LLC takes no responsibility for actions taken under the influence of alcohol provided by PHIL)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Demo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35025" y="4707100"/>
            <a:ext cx="8159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(DrinkTank LLC takes no responsibility for actions taken under the influence of alcohol provided by PHIL)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 title="PartialDemo_FinalVid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988" y="1735025"/>
            <a:ext cx="3861167" cy="28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