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>
        <p:scale>
          <a:sx n="400" d="100"/>
          <a:sy n="400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1B68-31FF-8E49-B77B-8792031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3A3A5-99EE-0248-8214-C18038BD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072A-F3EE-BD45-95A0-18F55D3D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3042-D627-7944-AF67-B052A3F3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17FB-470E-534B-8C77-DC12CD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6EB4-14D0-9A4D-B432-61D4772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38181-BC0F-B74A-B106-BA1EC5B6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F0C-90A8-B04F-9557-91CCFE2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8211-D1B0-8741-A32D-184D2C55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7640-1170-CD43-9187-B119B5B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0C4A-9876-9F49-BA3D-A73D91DA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ABF0-94A7-D248-BB0A-DD4691B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2D2-5D53-3648-A9DC-0EAEA4D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F60E-BF40-6647-A5CF-CD74D355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87D5-18AC-C848-A18B-64AED2A1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97ED-EEEC-5944-9B16-CDA58221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F0F4-834E-BD42-A4E8-0A45F1B5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0F61-BEB9-5742-B90A-A3915C4A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DC3C-E22E-354F-B1CC-A2DD98E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7C54-8FCF-E445-BF8F-273B2B1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06E-DB27-7743-9EB0-7356EB87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89B9-CA95-1F49-93C9-D6A71212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3F60-EA3A-1B4E-A7D3-A3114722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C619-7908-8542-9E55-9864F84B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D116-FAF8-FC41-9328-B8CD97C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8AFC-15F6-7349-B8FA-99522D8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CB94-3D8A-A542-B679-D82D5A40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F81F-CD86-4843-B2F7-CE120E68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2980-4F4C-DB41-BA0F-AAAABBB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2696-8754-844A-992A-A22D9D3B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C177-ACAF-D14F-A35C-B4462E3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055-BAC9-8645-B4EF-F82D9FB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3166-261D-2E4C-BCAD-80562874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B6FC-4F1D-3240-AD68-01C9EE53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45E3-1C28-2D46-94F0-2314333E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EDC80-A5B0-8841-8BC2-99FC5FB54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BAF1-EE24-0D47-9BC8-ED686759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D6B58-D0E8-FD4F-B0B0-CF0DB7C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C4C0C-5A3B-D440-9491-B40DEB3B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310-3696-204C-8258-564547E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C32C-0D74-2944-B791-210B795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2CC75-76D1-2E42-AAF8-CF2DA711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0DB42-F26C-134E-B5AF-3A6FD0C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B3FB-448F-7842-A5DA-1E8B9B6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A6F1-2416-D041-86CC-3999A8F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C1D1-442C-1E40-ABC9-4A45851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231B-C8A5-A647-9FC9-AE44E175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FD8-A8EF-554A-A00F-4436AFBB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ECA8-878B-414B-BE53-C929F218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6EFC-067F-BC47-89AA-7EC8A5EA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1EE1C-8F22-A741-8E3D-39147AE6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F595-B048-CB4C-8F28-32C9524B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06B-99B6-9D45-96C5-0D0B8250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21826-46B2-D549-8971-2042D2B6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E695-4A6A-CE4A-BEDB-FEA6939B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1610-1BB9-1E4A-B463-3D92F0CF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0F53-E395-2448-9FF5-A274DAB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1C3-553D-0142-9157-2BE71A16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1E03F-2BA1-834E-B508-930C6416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3258-9A4E-DD41-99E1-8BEA93D4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9D1D-4745-8443-AF34-29D206AB0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093C-C328-CB47-ABDC-729F26F9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27C4-653C-504E-A45B-B2299333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5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24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23" Type="http://schemas.openxmlformats.org/officeDocument/2006/relationships/image" Target="../media/image12.png"/><Relationship Id="rId10" Type="http://schemas.openxmlformats.org/officeDocument/2006/relationships/image" Target="../media/image8.svg"/><Relationship Id="rId19" Type="http://schemas.microsoft.com/office/2007/relationships/hdphoto" Target="../media/hdphoto1.wdp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257331" y="2561813"/>
            <a:ext cx="2214564" cy="38971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356674" y="1113025"/>
            <a:ext cx="2214564" cy="12926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260282" y="1110621"/>
            <a:ext cx="2214564" cy="1295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361507" y="2559783"/>
            <a:ext cx="2214564" cy="38992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194319" y="398784"/>
            <a:ext cx="8898033" cy="6372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4319" y="401402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254079" y="730586"/>
            <a:ext cx="2452090" cy="5821672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393371" y="1024468"/>
            <a:ext cx="7326680" cy="56264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3371" y="1024468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6674" y="2525098"/>
            <a:ext cx="274320" cy="27432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3346" y="111281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147971" y="725646"/>
            <a:ext cx="2435706" cy="5821671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7331" y="2528562"/>
            <a:ext cx="274320" cy="27432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4124" y="1113025"/>
            <a:ext cx="274320" cy="27432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4334" y="1468130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0740" y="1548189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561835" y="1894110"/>
            <a:ext cx="104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247965" y="1896489"/>
            <a:ext cx="104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493" y="1507557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4017" y="1502469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2170193" y="1892089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93358" y="1902510"/>
            <a:ext cx="112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3553" y="1548189"/>
            <a:ext cx="394953" cy="394953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32" y="39417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201" y="4739462"/>
            <a:ext cx="8410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71" y="52913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976" y="6081235"/>
            <a:ext cx="1199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96" y="2696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095" y="3436789"/>
            <a:ext cx="1395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9321" y="2796095"/>
            <a:ext cx="394953" cy="39495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3000417" y="3142016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499" y="310133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94" y="2673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768029" y="3001809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9321" y="3498962"/>
            <a:ext cx="394953" cy="3949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3000417" y="3844883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7802" y="3497786"/>
            <a:ext cx="394953" cy="39495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6778898" y="3843707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096" y="3967595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22" y="35549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783267" y="3740304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5711532" y="3741252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9321" y="4206918"/>
            <a:ext cx="394953" cy="39495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3000417" y="4552839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7802" y="4210133"/>
            <a:ext cx="394953" cy="39495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6778898" y="455605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4441" y="4891838"/>
            <a:ext cx="394953" cy="39495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725537" y="5237759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7802" y="4895053"/>
            <a:ext cx="394953" cy="39495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6778898" y="5240974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13749" y="4897393"/>
            <a:ext cx="394953" cy="394953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222884" y="5226530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8" y="5688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243" y="613988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11" y="56938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126" y="614562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3596421" y="1473434"/>
            <a:ext cx="3668481" cy="7622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2965243" y="5628620"/>
            <a:ext cx="4971451" cy="7622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8627" y="5622019"/>
            <a:ext cx="277535" cy="277535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723" y="13397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412" y="2106298"/>
            <a:ext cx="1395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58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92</cp:revision>
  <dcterms:created xsi:type="dcterms:W3CDTF">2019-09-16T14:37:06Z</dcterms:created>
  <dcterms:modified xsi:type="dcterms:W3CDTF">2021-08-10T12:58:16Z</dcterms:modified>
</cp:coreProperties>
</file>