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0" autoAdjust="0"/>
    <p:restoredTop sz="94694"/>
  </p:normalViewPr>
  <p:slideViewPr>
    <p:cSldViewPr snapToGrid="0" snapToObjects="1">
      <p:cViewPr varScale="1">
        <p:scale>
          <a:sx n="227" d="100"/>
          <a:sy n="227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1B68-31FF-8E49-B77B-8792031E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3A3A5-99EE-0248-8214-C18038BD8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072A-F3EE-BD45-95A0-18F55D3D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3042-D627-7944-AF67-B052A3F3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17FB-470E-534B-8C77-DC12CDB0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6EB4-14D0-9A4D-B432-61D4772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38181-BC0F-B74A-B106-BA1EC5B6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F0C-90A8-B04F-9557-91CCFE2D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8211-D1B0-8741-A32D-184D2C55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7640-1170-CD43-9187-B119B5B1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0C4A-9876-9F49-BA3D-A73D91DAC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ABF0-94A7-D248-BB0A-DD4691B5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52D2-5D53-3648-A9DC-0EAEA4D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AF60E-BF40-6647-A5CF-CD74D355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87D5-18AC-C848-A18B-64AED2A1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97ED-EEEC-5944-9B16-CDA58221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F0F4-834E-BD42-A4E8-0A45F1B5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0F61-BEB9-5742-B90A-A3915C4A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DC3C-E22E-354F-B1CC-A2DD98E8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7C54-8FCF-E445-BF8F-273B2B16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B06E-DB27-7743-9EB0-7356EB87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89B9-CA95-1F49-93C9-D6A71212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3F60-EA3A-1B4E-A7D3-A3114722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C619-7908-8542-9E55-9864F84B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D116-FAF8-FC41-9328-B8CD97C6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8AFC-15F6-7349-B8FA-99522D8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CB94-3D8A-A542-B679-D82D5A40A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4F81F-CD86-4843-B2F7-CE120E68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2980-4F4C-DB41-BA0F-AAAABBBD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2696-8754-844A-992A-A22D9D3B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C177-ACAF-D14F-A35C-B4462E39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A055-BAC9-8645-B4EF-F82D9FB6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3166-261D-2E4C-BCAD-80562874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B6FC-4F1D-3240-AD68-01C9EE53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45E3-1C28-2D46-94F0-2314333EC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EDC80-A5B0-8841-8BC2-99FC5FB54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1BAF1-EE24-0D47-9BC8-ED686759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D6B58-D0E8-FD4F-B0B0-CF0DB7C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C4C0C-5A3B-D440-9491-B40DEB3B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310-3696-204C-8258-564547E8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6C32C-0D74-2944-B791-210B7959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2CC75-76D1-2E42-AAF8-CF2DA711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0DB42-F26C-134E-B5AF-3A6FD0CE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8B3FB-448F-7842-A5DA-1E8B9B6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FA6F1-2416-D041-86CC-3999A8FE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C1D1-442C-1E40-ABC9-4A45851D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231B-C8A5-A647-9FC9-AE44E175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FD8-A8EF-554A-A00F-4436AFBB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ECA8-878B-414B-BE53-C929F2181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6EFC-067F-BC47-89AA-7EC8A5EA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1EE1C-8F22-A741-8E3D-39147AE6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F595-B048-CB4C-8F28-32C9524B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406B-99B6-9D45-96C5-0D0B8250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21826-46B2-D549-8971-2042D2B6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E695-4A6A-CE4A-BEDB-FEA6939B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F1610-1BB9-1E4A-B463-3D92F0CF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0F53-E395-2448-9FF5-A274DAB5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51C3-553D-0142-9157-2BE71A16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1E03F-2BA1-834E-B508-930C6416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73258-9A4E-DD41-99E1-8BEA93D4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9D1D-4745-8443-AF34-29D206AB0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093C-C328-CB47-ABDC-729F26F90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27C4-653C-504E-A45B-B2299333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930656" y="2528561"/>
            <a:ext cx="2214564" cy="38910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356674" y="1113025"/>
            <a:ext cx="2214564" cy="12926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933607" y="1110621"/>
            <a:ext cx="2214564" cy="1295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361507" y="2526530"/>
            <a:ext cx="2214564" cy="38910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03395" y="398784"/>
            <a:ext cx="9882577" cy="63722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1262" y="401402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254079" y="680262"/>
            <a:ext cx="2909261" cy="587199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480264" y="1053942"/>
            <a:ext cx="7824114" cy="5596973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8386" y="1053943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6674" y="2525098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BA4291E-F3FD-9A43-B20A-47F42CC56389}"/>
              </a:ext>
            </a:extLst>
          </p:cNvPr>
          <p:cNvSpPr/>
          <p:nvPr/>
        </p:nvSpPr>
        <p:spPr>
          <a:xfrm>
            <a:off x="2933338" y="5664020"/>
            <a:ext cx="5682996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>
                <a:solidFill>
                  <a:srgbClr val="D86613"/>
                </a:solidFill>
              </a:rPr>
              <a:t>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74E0A03-7F16-E849-A0D9-E640D7D1F6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3439" y="5664020"/>
            <a:ext cx="274320" cy="27432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53346" y="1112810"/>
            <a:ext cx="274320" cy="274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407682" y="680260"/>
            <a:ext cx="2829263" cy="58719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0656" y="2528562"/>
            <a:ext cx="274320" cy="27432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4020" y="1108016"/>
            <a:ext cx="274320" cy="27432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3A960599-1DC8-E04C-B908-6529AA9157AD}"/>
              </a:ext>
            </a:extLst>
          </p:cNvPr>
          <p:cNvSpPr/>
          <p:nvPr/>
        </p:nvSpPr>
        <p:spPr>
          <a:xfrm>
            <a:off x="3640725" y="1454561"/>
            <a:ext cx="4269127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0224" y="1458539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60740" y="1503431"/>
            <a:ext cx="394953" cy="394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561836" y="1849352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6937449" y="1851731"/>
            <a:ext cx="101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95493" y="1462799"/>
            <a:ext cx="394953" cy="39495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67342" y="1457711"/>
            <a:ext cx="394953" cy="39495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2170193" y="184733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8033696" y="1841759"/>
            <a:ext cx="104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01584" y="592090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99775" y="1725930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6878" y="1503431"/>
            <a:ext cx="394953" cy="394953"/>
          </a:xfrm>
          <a:prstGeom prst="rect">
            <a:avLst/>
          </a:prstGeom>
        </p:spPr>
      </p:pic>
      <p:pic>
        <p:nvPicPr>
          <p:cNvPr id="89" name="Graphic 20">
            <a:extLst>
              <a:ext uri="{FF2B5EF4-FFF2-40B4-BE49-F238E27FC236}">
                <a16:creationId xmlns:a16="http://schemas.microsoft.com/office/drawing/2014/main" id="{CAD64D91-F07F-D145-98E3-016D6957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693" y="24762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B3BE3976-12E6-CA4E-B6BE-5705B8E8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393" y="3238260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  <p:pic>
        <p:nvPicPr>
          <p:cNvPr id="104" name="Graphic 8">
            <a:extLst>
              <a:ext uri="{FF2B5EF4-FFF2-40B4-BE49-F238E27FC236}">
                <a16:creationId xmlns:a16="http://schemas.microsoft.com/office/drawing/2014/main" id="{241DBF06-74C0-2E41-8B90-0CE9012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32" y="38508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9">
            <a:extLst>
              <a:ext uri="{FF2B5EF4-FFF2-40B4-BE49-F238E27FC236}">
                <a16:creationId xmlns:a16="http://schemas.microsoft.com/office/drawing/2014/main" id="{B92773CF-6A39-214E-9128-9428BBF3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3957" y="4614473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16" name="Graphic 21">
            <a:extLst>
              <a:ext uri="{FF2B5EF4-FFF2-40B4-BE49-F238E27FC236}">
                <a16:creationId xmlns:a16="http://schemas.microsoft.com/office/drawing/2014/main" id="{D826EE13-9CE9-F342-A7EE-B5CB5098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657" y="12306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945" y="199424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B74EA69F-527E-5049-AED7-351BA233D3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9321" y="2796095"/>
            <a:ext cx="394953" cy="394953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48517CC-D341-2244-9BA9-7D137CA3D3D8}"/>
              </a:ext>
            </a:extLst>
          </p:cNvPr>
          <p:cNvSpPr txBox="1"/>
          <p:nvPr/>
        </p:nvSpPr>
        <p:spPr>
          <a:xfrm>
            <a:off x="3000417" y="3142016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App</a:t>
            </a: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EE37A31D-1B94-2745-BCD9-52B343A9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578" y="3091779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1" name="Graphic 8">
            <a:extLst>
              <a:ext uri="{FF2B5EF4-FFF2-40B4-BE49-F238E27FC236}">
                <a16:creationId xmlns:a16="http://schemas.microsoft.com/office/drawing/2014/main" id="{A31779D2-10D0-DB43-8271-2A89F99F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00" y="26844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3CDBFCC-D2B1-8448-A7CB-5E4BD3DA3905}"/>
              </a:ext>
            </a:extLst>
          </p:cNvPr>
          <p:cNvCxnSpPr/>
          <p:nvPr/>
        </p:nvCxnSpPr>
        <p:spPr bwMode="auto">
          <a:xfrm>
            <a:off x="3851725" y="3001809"/>
            <a:ext cx="15087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DA288E8B-9F6D-C845-ABEF-C2571149DA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9321" y="3498962"/>
            <a:ext cx="394953" cy="3949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A62AE3D-5899-DF4E-B658-AE5F946E8F56}"/>
              </a:ext>
            </a:extLst>
          </p:cNvPr>
          <p:cNvSpPr txBox="1"/>
          <p:nvPr/>
        </p:nvSpPr>
        <p:spPr>
          <a:xfrm>
            <a:off x="3000417" y="3844883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Prediction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D71C81D-2A75-2343-A32A-ED9D4236B4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1127" y="3497786"/>
            <a:ext cx="394953" cy="39495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43AFB54-4731-8F4F-BBC6-373CE2D28015}"/>
              </a:ext>
            </a:extLst>
          </p:cNvPr>
          <p:cNvSpPr txBox="1"/>
          <p:nvPr/>
        </p:nvSpPr>
        <p:spPr>
          <a:xfrm>
            <a:off x="7452223" y="3843707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Prediction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26B844ED-DB8D-D74C-BC79-A9ADD622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768" y="3918454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8" name="Graphic 8">
            <a:extLst>
              <a:ext uri="{FF2B5EF4-FFF2-40B4-BE49-F238E27FC236}">
                <a16:creationId xmlns:a16="http://schemas.microsoft.com/office/drawing/2014/main" id="{61857312-7358-FC43-9A9C-17FD9677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090" y="35055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305884-CA3E-8F44-8BF8-D80B2848F252}"/>
              </a:ext>
            </a:extLst>
          </p:cNvPr>
          <p:cNvCxnSpPr/>
          <p:nvPr/>
        </p:nvCxnSpPr>
        <p:spPr bwMode="auto">
          <a:xfrm>
            <a:off x="3862945" y="3732018"/>
            <a:ext cx="15087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0B7AB0F-26EC-AF4D-862D-FB481305D0DC}"/>
              </a:ext>
            </a:extLst>
          </p:cNvPr>
          <p:cNvCxnSpPr>
            <a:cxnSpLocks/>
          </p:cNvCxnSpPr>
          <p:nvPr/>
        </p:nvCxnSpPr>
        <p:spPr bwMode="auto">
          <a:xfrm>
            <a:off x="6138166" y="373201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00BF610-8AC0-A34A-9FC6-3D515C9F6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9321" y="4206918"/>
            <a:ext cx="394953" cy="39495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5E01071-52A4-6D47-AEDE-7CACA7B134A6}"/>
              </a:ext>
            </a:extLst>
          </p:cNvPr>
          <p:cNvSpPr txBox="1"/>
          <p:nvPr/>
        </p:nvSpPr>
        <p:spPr>
          <a:xfrm>
            <a:off x="3000417" y="4552839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Model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7A014438-9257-D741-945D-22C69F6D49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1127" y="4210133"/>
            <a:ext cx="394953" cy="394953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0456717-33B9-9B4E-82E9-951CA168D8EC}"/>
              </a:ext>
            </a:extLst>
          </p:cNvPr>
          <p:cNvSpPr txBox="1"/>
          <p:nvPr/>
        </p:nvSpPr>
        <p:spPr>
          <a:xfrm>
            <a:off x="7452223" y="4556054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Model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1BF83569-BD4E-6B4E-9AAB-249DBD3C70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4441" y="4891838"/>
            <a:ext cx="394953" cy="39495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E92379D-65E6-6D4C-99D4-53F726A8A14C}"/>
              </a:ext>
            </a:extLst>
          </p:cNvPr>
          <p:cNvSpPr txBox="1"/>
          <p:nvPr/>
        </p:nvSpPr>
        <p:spPr>
          <a:xfrm>
            <a:off x="2725537" y="5237759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Data1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071E9A8A-BBBF-7C48-A957-7E14BA64F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1127" y="4895053"/>
            <a:ext cx="394953" cy="39495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7488103-4048-3B4A-9A93-3D69636BBBD9}"/>
              </a:ext>
            </a:extLst>
          </p:cNvPr>
          <p:cNvSpPr txBox="1"/>
          <p:nvPr/>
        </p:nvSpPr>
        <p:spPr>
          <a:xfrm>
            <a:off x="7452223" y="5240974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Data2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17902B20-F6BC-864D-A64B-8E72636D20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3749" y="4897393"/>
            <a:ext cx="394953" cy="394953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0AA5E8C-D0F8-CA4C-BBDF-8274B6BFAF4E}"/>
              </a:ext>
            </a:extLst>
          </p:cNvPr>
          <p:cNvSpPr txBox="1"/>
          <p:nvPr/>
        </p:nvSpPr>
        <p:spPr>
          <a:xfrm>
            <a:off x="3214845" y="5243314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Data3</a:t>
            </a:r>
          </a:p>
        </p:txBody>
      </p:sp>
      <p:pic>
        <p:nvPicPr>
          <p:cNvPr id="141" name="Graphic 62">
            <a:extLst>
              <a:ext uri="{FF2B5EF4-FFF2-40B4-BE49-F238E27FC236}">
                <a16:creationId xmlns:a16="http://schemas.microsoft.com/office/drawing/2014/main" id="{4E0AFF78-755B-FB41-919B-2F59E254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8" y="5688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6">
            <a:extLst>
              <a:ext uri="{FF2B5EF4-FFF2-40B4-BE49-F238E27FC236}">
                <a16:creationId xmlns:a16="http://schemas.microsoft.com/office/drawing/2014/main" id="{0260E2E4-C298-0642-9820-DB8E9802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243" y="613988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pic>
        <p:nvPicPr>
          <p:cNvPr id="143" name="Graphic 62">
            <a:extLst>
              <a:ext uri="{FF2B5EF4-FFF2-40B4-BE49-F238E27FC236}">
                <a16:creationId xmlns:a16="http://schemas.microsoft.com/office/drawing/2014/main" id="{632C3C61-C11E-CC43-B899-19BB62C0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036" y="56938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6">
            <a:extLst>
              <a:ext uri="{FF2B5EF4-FFF2-40B4-BE49-F238E27FC236}">
                <a16:creationId xmlns:a16="http://schemas.microsoft.com/office/drawing/2014/main" id="{00F61AA2-7E54-F64A-82D6-B089930C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451" y="614562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70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Microsoft Office User</cp:lastModifiedBy>
  <cp:revision>76</cp:revision>
  <dcterms:created xsi:type="dcterms:W3CDTF">2019-09-16T14:37:06Z</dcterms:created>
  <dcterms:modified xsi:type="dcterms:W3CDTF">2021-07-21T21:33:26Z</dcterms:modified>
</cp:coreProperties>
</file>