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handoutMasterIdLst>
    <p:handoutMasterId r:id="rId20"/>
  </p:handoutMasterIdLst>
  <p:sldIdLst>
    <p:sldId id="256" r:id="rId2"/>
    <p:sldId id="257" r:id="rId3"/>
    <p:sldId id="280" r:id="rId4"/>
    <p:sldId id="282" r:id="rId5"/>
    <p:sldId id="284" r:id="rId6"/>
    <p:sldId id="285" r:id="rId7"/>
    <p:sldId id="286" r:id="rId8"/>
    <p:sldId id="288" r:id="rId9"/>
    <p:sldId id="291" r:id="rId10"/>
    <p:sldId id="259" r:id="rId11"/>
    <p:sldId id="269" r:id="rId12"/>
    <p:sldId id="281" r:id="rId13"/>
    <p:sldId id="294" r:id="rId14"/>
    <p:sldId id="283" r:id="rId15"/>
    <p:sldId id="292" r:id="rId16"/>
    <p:sldId id="293" r:id="rId17"/>
    <p:sldId id="275"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esam Shokry" initials="Mr. W" lastIdx="1" clrIdx="0">
    <p:extLst>
      <p:ext uri="{19B8F6BF-5375-455C-9EA6-DF929625EA0E}">
        <p15:presenceInfo xmlns:p15="http://schemas.microsoft.com/office/powerpoint/2012/main" userId="Wesam Shokry"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059" autoAdjust="0"/>
    <p:restoredTop sz="50089" autoAdjust="0"/>
  </p:normalViewPr>
  <p:slideViewPr>
    <p:cSldViewPr snapToGrid="0">
      <p:cViewPr varScale="1">
        <p:scale>
          <a:sx n="75" d="100"/>
          <a:sy n="75" d="100"/>
        </p:scale>
        <p:origin x="660" y="72"/>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87" d="100"/>
          <a:sy n="87" d="100"/>
        </p:scale>
        <p:origin x="3840"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45C16CD-D076-4123-840C-881067D6BCD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877EF17E-5599-4448-B064-F3D932F2E25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D880871-A491-4E0D-B27E-69CC2687082F}" type="datetimeFigureOut">
              <a:rPr lang="en-US" smtClean="0"/>
              <a:t>2/18/2025</a:t>
            </a:fld>
            <a:endParaRPr lang="en-US"/>
          </a:p>
        </p:txBody>
      </p:sp>
      <p:sp>
        <p:nvSpPr>
          <p:cNvPr id="4" name="Footer Placeholder 3">
            <a:extLst>
              <a:ext uri="{FF2B5EF4-FFF2-40B4-BE49-F238E27FC236}">
                <a16:creationId xmlns:a16="http://schemas.microsoft.com/office/drawing/2014/main" id="{A35E292B-F90A-4BB4-8259-A954B9D724F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B9A54D03-DC40-44A3-A997-D5ED224D45F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9676EB5-0E83-42B6-87AF-DA4BD19E8791}" type="slidenum">
              <a:rPr lang="en-US" smtClean="0"/>
              <a:t>‹#›</a:t>
            </a:fld>
            <a:endParaRPr lang="en-US"/>
          </a:p>
        </p:txBody>
      </p:sp>
    </p:spTree>
    <p:extLst>
      <p:ext uri="{BB962C8B-B14F-4D97-AF65-F5344CB8AC3E}">
        <p14:creationId xmlns:p14="http://schemas.microsoft.com/office/powerpoint/2010/main" val="9961685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عنصر نائب للرأس 1"/>
          <p:cNvSpPr>
            <a:spLocks noGrp="1"/>
          </p:cNvSpPr>
          <p:nvPr>
            <p:ph type="hdr" sz="quarter"/>
          </p:nvPr>
        </p:nvSpPr>
        <p:spPr>
          <a:xfrm>
            <a:off x="3886200" y="0"/>
            <a:ext cx="2971800" cy="458788"/>
          </a:xfrm>
          <a:prstGeom prst="rect">
            <a:avLst/>
          </a:prstGeom>
        </p:spPr>
        <p:txBody>
          <a:bodyPr vert="horz" lIns="91440" tIns="45720" rIns="91440" bIns="45720" rtlCol="1"/>
          <a:lstStyle>
            <a:lvl1pPr algn="l">
              <a:defRPr sz="1200"/>
            </a:lvl1pPr>
          </a:lstStyle>
          <a:p>
            <a:endParaRPr lang="en-US"/>
          </a:p>
        </p:txBody>
      </p:sp>
      <p:sp>
        <p:nvSpPr>
          <p:cNvPr id="3" name="عنصر نائب للتاريخ 2"/>
          <p:cNvSpPr>
            <a:spLocks noGrp="1"/>
          </p:cNvSpPr>
          <p:nvPr>
            <p:ph type="dt" idx="1"/>
          </p:nvPr>
        </p:nvSpPr>
        <p:spPr>
          <a:xfrm>
            <a:off x="1588" y="0"/>
            <a:ext cx="2971800" cy="458788"/>
          </a:xfrm>
          <a:prstGeom prst="rect">
            <a:avLst/>
          </a:prstGeom>
        </p:spPr>
        <p:txBody>
          <a:bodyPr vert="horz" lIns="91440" tIns="45720" rIns="91440" bIns="45720" rtlCol="1"/>
          <a:lstStyle>
            <a:lvl1pPr algn="r">
              <a:defRPr sz="1200"/>
            </a:lvl1pPr>
          </a:lstStyle>
          <a:p>
            <a:fld id="{2DC40BAA-4003-42A8-91E2-5F240A161BA6}" type="datetimeFigureOut">
              <a:rPr lang="en-US" smtClean="0"/>
              <a:t>2/18/2025</a:t>
            </a:fld>
            <a:endParaRPr lang="en-US"/>
          </a:p>
        </p:txBody>
      </p:sp>
      <p:sp>
        <p:nvSpPr>
          <p:cNvPr id="4" name="عنصر نائب لصورة الشريحة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1" anchor="ctr"/>
          <a:lstStyle/>
          <a:p>
            <a:endParaRPr lang="en-US"/>
          </a:p>
        </p:txBody>
      </p:sp>
      <p:sp>
        <p:nvSpPr>
          <p:cNvPr id="5" name="عنصر نائب للملاحظات 4"/>
          <p:cNvSpPr>
            <a:spLocks noGrp="1"/>
          </p:cNvSpPr>
          <p:nvPr>
            <p:ph type="body" sz="quarter" idx="3"/>
          </p:nvPr>
        </p:nvSpPr>
        <p:spPr>
          <a:xfrm>
            <a:off x="685800" y="4400550"/>
            <a:ext cx="5486400" cy="3600450"/>
          </a:xfrm>
          <a:prstGeom prst="rect">
            <a:avLst/>
          </a:prstGeom>
        </p:spPr>
        <p:txBody>
          <a:bodyPr vert="horz" lIns="91440" tIns="45720" rIns="91440" bIns="45720" rtlCol="1"/>
          <a:lstStyle/>
          <a:p>
            <a:pPr lvl="0"/>
            <a:r>
              <a:rPr lang="ar-SA"/>
              <a:t>تحرير أنماط النص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a:p>
        </p:txBody>
      </p:sp>
      <p:sp>
        <p:nvSpPr>
          <p:cNvPr id="6" name="عنصر نائب للتذييل 5"/>
          <p:cNvSpPr>
            <a:spLocks noGrp="1"/>
          </p:cNvSpPr>
          <p:nvPr>
            <p:ph type="ftr" sz="quarter" idx="4"/>
          </p:nvPr>
        </p:nvSpPr>
        <p:spPr>
          <a:xfrm>
            <a:off x="3886200" y="8685213"/>
            <a:ext cx="2971800" cy="458787"/>
          </a:xfrm>
          <a:prstGeom prst="rect">
            <a:avLst/>
          </a:prstGeom>
        </p:spPr>
        <p:txBody>
          <a:bodyPr vert="horz" lIns="91440" tIns="45720" rIns="91440" bIns="45720" rtlCol="1" anchor="b"/>
          <a:lstStyle>
            <a:lvl1pPr algn="l">
              <a:defRPr sz="1200"/>
            </a:lvl1pPr>
          </a:lstStyle>
          <a:p>
            <a:endParaRPr lang="en-US"/>
          </a:p>
        </p:txBody>
      </p:sp>
      <p:sp>
        <p:nvSpPr>
          <p:cNvPr id="7" name="عنصر نائب لرقم الشريحة 6"/>
          <p:cNvSpPr>
            <a:spLocks noGrp="1"/>
          </p:cNvSpPr>
          <p:nvPr>
            <p:ph type="sldNum" sz="quarter" idx="5"/>
          </p:nvPr>
        </p:nvSpPr>
        <p:spPr>
          <a:xfrm>
            <a:off x="1588" y="8685213"/>
            <a:ext cx="2971800" cy="458787"/>
          </a:xfrm>
          <a:prstGeom prst="rect">
            <a:avLst/>
          </a:prstGeom>
        </p:spPr>
        <p:txBody>
          <a:bodyPr vert="horz" lIns="91440" tIns="45720" rIns="91440" bIns="45720" rtlCol="1" anchor="b"/>
          <a:lstStyle>
            <a:lvl1pPr algn="r">
              <a:defRPr sz="1200"/>
            </a:lvl1pPr>
          </a:lstStyle>
          <a:p>
            <a:fld id="{D70F19A0-7698-42AD-93BD-C408FFB93E4A}" type="slidenum">
              <a:rPr lang="en-US" smtClean="0"/>
              <a:t>‹#›</a:t>
            </a:fld>
            <a:endParaRPr lang="en-US"/>
          </a:p>
        </p:txBody>
      </p:sp>
    </p:spTree>
    <p:extLst>
      <p:ext uri="{BB962C8B-B14F-4D97-AF65-F5344CB8AC3E}">
        <p14:creationId xmlns:p14="http://schemas.microsoft.com/office/powerpoint/2010/main" val="3397937903"/>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r>
              <a:rPr lang="ar-LY" b="1" dirty="0"/>
              <a:t>لمحة عامة</a:t>
            </a:r>
            <a:r>
              <a:rPr lang="ar-LY" dirty="0"/>
              <a:t>:</a:t>
            </a:r>
            <a:br>
              <a:rPr lang="ar-LY" dirty="0"/>
            </a:br>
            <a:r>
              <a:rPr lang="ar-LY" dirty="0"/>
              <a:t>في ظل التطورات التكنولوجية المتسارعة، أصبحت الحاجة إلى أنظمة إلكترونية متكاملة لإدارة العملية التعليمية أمرًا ضروريًا. يهدف مشروعنا إلى تقديم نظام مبتكر لإدارة المناهج الجامعية، يساهم في تحسين الكفاءة الأكاديمية ويعزز التجربة التعليمية للطلاب وأعضاء هيئة التدريس.</a:t>
            </a:r>
          </a:p>
          <a:p>
            <a:r>
              <a:rPr lang="ar-LY" b="1" dirty="0"/>
              <a:t>أهمية المشروع</a:t>
            </a:r>
            <a:r>
              <a:rPr lang="ar-LY" dirty="0"/>
              <a:t>:</a:t>
            </a:r>
          </a:p>
          <a:p>
            <a:pPr lvl="1"/>
            <a:r>
              <a:rPr lang="ar-LY" dirty="0"/>
              <a:t>* توفير حلول تقنية تعالج مشكلات الطرق التقليدية لإدارة المناهج.</a:t>
            </a:r>
          </a:p>
          <a:p>
            <a:pPr lvl="1"/>
            <a:r>
              <a:rPr lang="ar-LY" dirty="0"/>
              <a:t>* تسهيل الوصول إلى المعلومات الأكاديمية للطلاب وأعضاء هيئة التدريس.</a:t>
            </a:r>
          </a:p>
          <a:p>
            <a:pPr lvl="1"/>
            <a:r>
              <a:rPr lang="ar-LY" dirty="0"/>
              <a:t>* تعزيز الشفافية والتفاعل الأكاديمي.</a:t>
            </a:r>
          </a:p>
          <a:p>
            <a:pPr lvl="1"/>
            <a:r>
              <a:rPr lang="ar-LY" dirty="0"/>
              <a:t>* رفع مستوى جودة التعليم.</a:t>
            </a:r>
          </a:p>
          <a:p>
            <a:r>
              <a:rPr lang="ar-LY" b="1" dirty="0"/>
              <a:t>سبب اختيار الموضوع</a:t>
            </a:r>
            <a:r>
              <a:rPr lang="ar-LY" dirty="0"/>
              <a:t>:</a:t>
            </a:r>
            <a:br>
              <a:rPr lang="ar-LY" dirty="0"/>
            </a:br>
            <a:r>
              <a:rPr lang="ar-LY" dirty="0"/>
              <a:t>النظام التقليدي المستخدم في إدارة المناهج يعاني من قيود عديدة مثل البيروقراطية والبطء في تحديث المعلومات. اختيار هذا المشروع جاء لتلبية الحاجة إلى نظام يواكب التحول 	الرقمي ويوفر مرونة وكفاءة أكبر في إدارة المناهج.</a:t>
            </a:r>
          </a:p>
          <a:p>
            <a:endParaRPr lang="en-US" dirty="0"/>
          </a:p>
        </p:txBody>
      </p:sp>
      <p:sp>
        <p:nvSpPr>
          <p:cNvPr id="4" name="عنصر نائب لرقم الشريحة 3"/>
          <p:cNvSpPr>
            <a:spLocks noGrp="1"/>
          </p:cNvSpPr>
          <p:nvPr>
            <p:ph type="sldNum" sz="quarter" idx="10"/>
          </p:nvPr>
        </p:nvSpPr>
        <p:spPr/>
        <p:txBody>
          <a:bodyPr/>
          <a:lstStyle/>
          <a:p>
            <a:fld id="{D70F19A0-7698-42AD-93BD-C408FFB93E4A}" type="slidenum">
              <a:rPr lang="en-US" smtClean="0"/>
              <a:t>3</a:t>
            </a:fld>
            <a:endParaRPr lang="en-US"/>
          </a:p>
        </p:txBody>
      </p:sp>
    </p:spTree>
    <p:extLst>
      <p:ext uri="{BB962C8B-B14F-4D97-AF65-F5344CB8AC3E}">
        <p14:creationId xmlns:p14="http://schemas.microsoft.com/office/powerpoint/2010/main" val="7515662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pPr marL="0" marR="0" indent="0" algn="r" defTabSz="914400" rtl="1" eaLnBrk="1" fontAlgn="auto" latinLnBrk="0" hangingPunct="1">
              <a:lnSpc>
                <a:spcPct val="100000"/>
              </a:lnSpc>
              <a:spcBef>
                <a:spcPts val="0"/>
              </a:spcBef>
              <a:spcAft>
                <a:spcPts val="0"/>
              </a:spcAft>
              <a:buClrTx/>
              <a:buSzTx/>
              <a:buFontTx/>
              <a:buNone/>
              <a:tabLst/>
              <a:defRPr/>
            </a:pPr>
            <a:r>
              <a:rPr lang="ar-LY" dirty="0"/>
              <a:t>المشروع يمثل نقلة نوعية في إدارة المناهج الجامعية.</a:t>
            </a:r>
          </a:p>
          <a:p>
            <a:endParaRPr lang="en-US" dirty="0"/>
          </a:p>
        </p:txBody>
      </p:sp>
      <p:sp>
        <p:nvSpPr>
          <p:cNvPr id="4" name="عنصر نائب لرقم الشريحة 3"/>
          <p:cNvSpPr>
            <a:spLocks noGrp="1"/>
          </p:cNvSpPr>
          <p:nvPr>
            <p:ph type="sldNum" sz="quarter" idx="10"/>
          </p:nvPr>
        </p:nvSpPr>
        <p:spPr/>
        <p:txBody>
          <a:bodyPr/>
          <a:lstStyle/>
          <a:p>
            <a:fld id="{D70F19A0-7698-42AD-93BD-C408FFB93E4A}" type="slidenum">
              <a:rPr lang="en-US" smtClean="0"/>
              <a:t>16</a:t>
            </a:fld>
            <a:endParaRPr lang="en-US"/>
          </a:p>
        </p:txBody>
      </p:sp>
    </p:spTree>
    <p:extLst>
      <p:ext uri="{BB962C8B-B14F-4D97-AF65-F5344CB8AC3E}">
        <p14:creationId xmlns:p14="http://schemas.microsoft.com/office/powerpoint/2010/main" val="40380425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4CEC06-F3B8-4E2C-8B0F-6E15C4B2156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F000B03-2564-4425-BA16-870D3EA283C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9D8FBF5-D5EA-4600-B59B-54DC238F02CB}"/>
              </a:ext>
            </a:extLst>
          </p:cNvPr>
          <p:cNvSpPr>
            <a:spLocks noGrp="1"/>
          </p:cNvSpPr>
          <p:nvPr>
            <p:ph type="dt" sz="half" idx="10"/>
          </p:nvPr>
        </p:nvSpPr>
        <p:spPr/>
        <p:txBody>
          <a:bodyPr/>
          <a:lstStyle/>
          <a:p>
            <a:fld id="{4791294E-E5A8-4AC0-BC36-C2BA5440625C}" type="datetimeFigureOut">
              <a:rPr lang="en-US" smtClean="0"/>
              <a:t>2/18/2025</a:t>
            </a:fld>
            <a:endParaRPr lang="en-US"/>
          </a:p>
        </p:txBody>
      </p:sp>
      <p:sp>
        <p:nvSpPr>
          <p:cNvPr id="5" name="Footer Placeholder 4">
            <a:extLst>
              <a:ext uri="{FF2B5EF4-FFF2-40B4-BE49-F238E27FC236}">
                <a16:creationId xmlns:a16="http://schemas.microsoft.com/office/drawing/2014/main" id="{0ABF6611-B9C7-468A-840A-8D4C0A9BB2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7871E0-1F8A-49E6-9539-65AE184BBD5C}"/>
              </a:ext>
            </a:extLst>
          </p:cNvPr>
          <p:cNvSpPr>
            <a:spLocks noGrp="1"/>
          </p:cNvSpPr>
          <p:nvPr>
            <p:ph type="sldNum" sz="quarter" idx="12"/>
          </p:nvPr>
        </p:nvSpPr>
        <p:spPr/>
        <p:txBody>
          <a:bodyPr/>
          <a:lstStyle/>
          <a:p>
            <a:fld id="{02383E7E-9DFE-4A1E-AEC2-D2E19E891C2C}" type="slidenum">
              <a:rPr lang="en-US" smtClean="0"/>
              <a:t>‹#›</a:t>
            </a:fld>
            <a:endParaRPr lang="en-US"/>
          </a:p>
        </p:txBody>
      </p:sp>
    </p:spTree>
    <p:extLst>
      <p:ext uri="{BB962C8B-B14F-4D97-AF65-F5344CB8AC3E}">
        <p14:creationId xmlns:p14="http://schemas.microsoft.com/office/powerpoint/2010/main" val="37201933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C6800-023A-43EF-A7EB-1EC254D8BC5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0905B04-597F-465E-851E-2661EAEAC5A5}"/>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28D492-F277-449C-811D-047EFA5A71DC}"/>
              </a:ext>
            </a:extLst>
          </p:cNvPr>
          <p:cNvSpPr>
            <a:spLocks noGrp="1"/>
          </p:cNvSpPr>
          <p:nvPr>
            <p:ph type="dt" sz="half" idx="10"/>
          </p:nvPr>
        </p:nvSpPr>
        <p:spPr/>
        <p:txBody>
          <a:bodyPr/>
          <a:lstStyle/>
          <a:p>
            <a:fld id="{4791294E-E5A8-4AC0-BC36-C2BA5440625C}" type="datetimeFigureOut">
              <a:rPr lang="en-US" smtClean="0"/>
              <a:t>2/18/2025</a:t>
            </a:fld>
            <a:endParaRPr lang="en-US"/>
          </a:p>
        </p:txBody>
      </p:sp>
      <p:sp>
        <p:nvSpPr>
          <p:cNvPr id="5" name="Footer Placeholder 4">
            <a:extLst>
              <a:ext uri="{FF2B5EF4-FFF2-40B4-BE49-F238E27FC236}">
                <a16:creationId xmlns:a16="http://schemas.microsoft.com/office/drawing/2014/main" id="{0D6E342B-75A7-4B70-9C03-0CE04872B4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2EDC5F0-D402-4200-A3DF-41341D675409}"/>
              </a:ext>
            </a:extLst>
          </p:cNvPr>
          <p:cNvSpPr>
            <a:spLocks noGrp="1"/>
          </p:cNvSpPr>
          <p:nvPr>
            <p:ph type="sldNum" sz="quarter" idx="12"/>
          </p:nvPr>
        </p:nvSpPr>
        <p:spPr/>
        <p:txBody>
          <a:bodyPr/>
          <a:lstStyle/>
          <a:p>
            <a:fld id="{02383E7E-9DFE-4A1E-AEC2-D2E19E891C2C}" type="slidenum">
              <a:rPr lang="en-US" smtClean="0"/>
              <a:t>‹#›</a:t>
            </a:fld>
            <a:endParaRPr lang="en-US"/>
          </a:p>
        </p:txBody>
      </p:sp>
    </p:spTree>
    <p:extLst>
      <p:ext uri="{BB962C8B-B14F-4D97-AF65-F5344CB8AC3E}">
        <p14:creationId xmlns:p14="http://schemas.microsoft.com/office/powerpoint/2010/main" val="6207750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51C786B-89FF-4B70-B413-CF9F4FE6EEC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118D656-4DCF-4FCD-987B-3766B43B060C}"/>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71A09D1-F7EE-49FF-847F-2BA5B9D4AA39}"/>
              </a:ext>
            </a:extLst>
          </p:cNvPr>
          <p:cNvSpPr>
            <a:spLocks noGrp="1"/>
          </p:cNvSpPr>
          <p:nvPr>
            <p:ph type="dt" sz="half" idx="10"/>
          </p:nvPr>
        </p:nvSpPr>
        <p:spPr/>
        <p:txBody>
          <a:bodyPr/>
          <a:lstStyle/>
          <a:p>
            <a:fld id="{4791294E-E5A8-4AC0-BC36-C2BA5440625C}" type="datetimeFigureOut">
              <a:rPr lang="en-US" smtClean="0"/>
              <a:t>2/18/2025</a:t>
            </a:fld>
            <a:endParaRPr lang="en-US"/>
          </a:p>
        </p:txBody>
      </p:sp>
      <p:sp>
        <p:nvSpPr>
          <p:cNvPr id="5" name="Footer Placeholder 4">
            <a:extLst>
              <a:ext uri="{FF2B5EF4-FFF2-40B4-BE49-F238E27FC236}">
                <a16:creationId xmlns:a16="http://schemas.microsoft.com/office/drawing/2014/main" id="{E64B355D-B132-4F33-AB04-61E1A14890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7A51A3-7091-48CF-B98C-03AF74F90CB3}"/>
              </a:ext>
            </a:extLst>
          </p:cNvPr>
          <p:cNvSpPr>
            <a:spLocks noGrp="1"/>
          </p:cNvSpPr>
          <p:nvPr>
            <p:ph type="sldNum" sz="quarter" idx="12"/>
          </p:nvPr>
        </p:nvSpPr>
        <p:spPr/>
        <p:txBody>
          <a:bodyPr/>
          <a:lstStyle/>
          <a:p>
            <a:fld id="{02383E7E-9DFE-4A1E-AEC2-D2E19E891C2C}" type="slidenum">
              <a:rPr lang="en-US" smtClean="0"/>
              <a:t>‹#›</a:t>
            </a:fld>
            <a:endParaRPr lang="en-US"/>
          </a:p>
        </p:txBody>
      </p:sp>
    </p:spTree>
    <p:extLst>
      <p:ext uri="{BB962C8B-B14F-4D97-AF65-F5344CB8AC3E}">
        <p14:creationId xmlns:p14="http://schemas.microsoft.com/office/powerpoint/2010/main" val="12484333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E7DC1-8F11-48D6-A3A2-3252D48540D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B5BFE87-CE00-42FE-B480-C829ECDAF3A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B840DE-B859-48E9-BE07-084D52C37B2F}"/>
              </a:ext>
            </a:extLst>
          </p:cNvPr>
          <p:cNvSpPr>
            <a:spLocks noGrp="1"/>
          </p:cNvSpPr>
          <p:nvPr>
            <p:ph type="dt" sz="half" idx="10"/>
          </p:nvPr>
        </p:nvSpPr>
        <p:spPr/>
        <p:txBody>
          <a:bodyPr/>
          <a:lstStyle/>
          <a:p>
            <a:fld id="{4791294E-E5A8-4AC0-BC36-C2BA5440625C}" type="datetimeFigureOut">
              <a:rPr lang="en-US" smtClean="0"/>
              <a:t>2/18/2025</a:t>
            </a:fld>
            <a:endParaRPr lang="en-US"/>
          </a:p>
        </p:txBody>
      </p:sp>
      <p:sp>
        <p:nvSpPr>
          <p:cNvPr id="5" name="Footer Placeholder 4">
            <a:extLst>
              <a:ext uri="{FF2B5EF4-FFF2-40B4-BE49-F238E27FC236}">
                <a16:creationId xmlns:a16="http://schemas.microsoft.com/office/drawing/2014/main" id="{8706D3B7-FC82-4346-8E1C-1FA81D03CB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0C65B3-632A-4C2D-B0B0-067CA1915FCD}"/>
              </a:ext>
            </a:extLst>
          </p:cNvPr>
          <p:cNvSpPr>
            <a:spLocks noGrp="1"/>
          </p:cNvSpPr>
          <p:nvPr>
            <p:ph type="sldNum" sz="quarter" idx="12"/>
          </p:nvPr>
        </p:nvSpPr>
        <p:spPr/>
        <p:txBody>
          <a:bodyPr/>
          <a:lstStyle/>
          <a:p>
            <a:fld id="{02383E7E-9DFE-4A1E-AEC2-D2E19E891C2C}" type="slidenum">
              <a:rPr lang="en-US" smtClean="0"/>
              <a:t>‹#›</a:t>
            </a:fld>
            <a:endParaRPr lang="en-US"/>
          </a:p>
        </p:txBody>
      </p:sp>
    </p:spTree>
    <p:extLst>
      <p:ext uri="{BB962C8B-B14F-4D97-AF65-F5344CB8AC3E}">
        <p14:creationId xmlns:p14="http://schemas.microsoft.com/office/powerpoint/2010/main" val="28330996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E1660-6677-46E5-8D05-3840691C4C3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65B5E8E-8A1B-4972-A53D-5AF0BC23608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2DE0AF27-02ED-46C8-BC37-3BD80F2965D2}"/>
              </a:ext>
            </a:extLst>
          </p:cNvPr>
          <p:cNvSpPr>
            <a:spLocks noGrp="1"/>
          </p:cNvSpPr>
          <p:nvPr>
            <p:ph type="dt" sz="half" idx="10"/>
          </p:nvPr>
        </p:nvSpPr>
        <p:spPr/>
        <p:txBody>
          <a:bodyPr/>
          <a:lstStyle/>
          <a:p>
            <a:fld id="{4791294E-E5A8-4AC0-BC36-C2BA5440625C}" type="datetimeFigureOut">
              <a:rPr lang="en-US" smtClean="0"/>
              <a:t>2/18/2025</a:t>
            </a:fld>
            <a:endParaRPr lang="en-US"/>
          </a:p>
        </p:txBody>
      </p:sp>
      <p:sp>
        <p:nvSpPr>
          <p:cNvPr id="5" name="Footer Placeholder 4">
            <a:extLst>
              <a:ext uri="{FF2B5EF4-FFF2-40B4-BE49-F238E27FC236}">
                <a16:creationId xmlns:a16="http://schemas.microsoft.com/office/drawing/2014/main" id="{09AAB325-7389-4A68-986F-39EB4BE405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81CDA2-18B1-4CF9-93FB-68013DA9DC70}"/>
              </a:ext>
            </a:extLst>
          </p:cNvPr>
          <p:cNvSpPr>
            <a:spLocks noGrp="1"/>
          </p:cNvSpPr>
          <p:nvPr>
            <p:ph type="sldNum" sz="quarter" idx="12"/>
          </p:nvPr>
        </p:nvSpPr>
        <p:spPr/>
        <p:txBody>
          <a:bodyPr/>
          <a:lstStyle/>
          <a:p>
            <a:fld id="{02383E7E-9DFE-4A1E-AEC2-D2E19E891C2C}" type="slidenum">
              <a:rPr lang="en-US" smtClean="0"/>
              <a:t>‹#›</a:t>
            </a:fld>
            <a:endParaRPr lang="en-US"/>
          </a:p>
        </p:txBody>
      </p:sp>
    </p:spTree>
    <p:extLst>
      <p:ext uri="{BB962C8B-B14F-4D97-AF65-F5344CB8AC3E}">
        <p14:creationId xmlns:p14="http://schemas.microsoft.com/office/powerpoint/2010/main" val="31963077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7A090A-BD90-48D4-9136-DEA6B09DEE5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4B1C3C9-0E62-4003-B26A-9504F8FDA886}"/>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B7E72CC-6C57-47E3-87A6-B0C0EC510C0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2551DFF-879F-452E-AF31-A17F02590B44}"/>
              </a:ext>
            </a:extLst>
          </p:cNvPr>
          <p:cNvSpPr>
            <a:spLocks noGrp="1"/>
          </p:cNvSpPr>
          <p:nvPr>
            <p:ph type="dt" sz="half" idx="10"/>
          </p:nvPr>
        </p:nvSpPr>
        <p:spPr/>
        <p:txBody>
          <a:bodyPr/>
          <a:lstStyle/>
          <a:p>
            <a:fld id="{4791294E-E5A8-4AC0-BC36-C2BA5440625C}" type="datetimeFigureOut">
              <a:rPr lang="en-US" smtClean="0"/>
              <a:t>2/18/2025</a:t>
            </a:fld>
            <a:endParaRPr lang="en-US"/>
          </a:p>
        </p:txBody>
      </p:sp>
      <p:sp>
        <p:nvSpPr>
          <p:cNvPr id="6" name="Footer Placeholder 5">
            <a:extLst>
              <a:ext uri="{FF2B5EF4-FFF2-40B4-BE49-F238E27FC236}">
                <a16:creationId xmlns:a16="http://schemas.microsoft.com/office/drawing/2014/main" id="{847DA84C-A37D-4CD6-BCC7-F7C3B5C85C1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FEEF04B-3413-43B3-83AA-E6E303FF1E70}"/>
              </a:ext>
            </a:extLst>
          </p:cNvPr>
          <p:cNvSpPr>
            <a:spLocks noGrp="1"/>
          </p:cNvSpPr>
          <p:nvPr>
            <p:ph type="sldNum" sz="quarter" idx="12"/>
          </p:nvPr>
        </p:nvSpPr>
        <p:spPr/>
        <p:txBody>
          <a:bodyPr/>
          <a:lstStyle/>
          <a:p>
            <a:fld id="{02383E7E-9DFE-4A1E-AEC2-D2E19E891C2C}" type="slidenum">
              <a:rPr lang="en-US" smtClean="0"/>
              <a:t>‹#›</a:t>
            </a:fld>
            <a:endParaRPr lang="en-US"/>
          </a:p>
        </p:txBody>
      </p:sp>
    </p:spTree>
    <p:extLst>
      <p:ext uri="{BB962C8B-B14F-4D97-AF65-F5344CB8AC3E}">
        <p14:creationId xmlns:p14="http://schemas.microsoft.com/office/powerpoint/2010/main" val="29909563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5F3B8-4BAC-4F18-B6E2-6963868B171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FEFE6BB-5140-4F48-B8FD-6D66A962EF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8DA7C1CC-94E3-4E0F-A19F-BEC42FC457F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9694BDC-9A07-49FC-BE01-80C7ED7E8CF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72CB0BEE-F64D-409D-B96F-DBF20DA79A3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B7BC85C-F34C-40A1-88FD-62985A4F706F}"/>
              </a:ext>
            </a:extLst>
          </p:cNvPr>
          <p:cNvSpPr>
            <a:spLocks noGrp="1"/>
          </p:cNvSpPr>
          <p:nvPr>
            <p:ph type="dt" sz="half" idx="10"/>
          </p:nvPr>
        </p:nvSpPr>
        <p:spPr/>
        <p:txBody>
          <a:bodyPr/>
          <a:lstStyle/>
          <a:p>
            <a:fld id="{4791294E-E5A8-4AC0-BC36-C2BA5440625C}" type="datetimeFigureOut">
              <a:rPr lang="en-US" smtClean="0"/>
              <a:t>2/18/2025</a:t>
            </a:fld>
            <a:endParaRPr lang="en-US"/>
          </a:p>
        </p:txBody>
      </p:sp>
      <p:sp>
        <p:nvSpPr>
          <p:cNvPr id="8" name="Footer Placeholder 7">
            <a:extLst>
              <a:ext uri="{FF2B5EF4-FFF2-40B4-BE49-F238E27FC236}">
                <a16:creationId xmlns:a16="http://schemas.microsoft.com/office/drawing/2014/main" id="{AE7C68DC-DA55-4AF6-BA8A-D80E4D187C4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DE54A23-90C4-42DD-8424-9A2A67B789EB}"/>
              </a:ext>
            </a:extLst>
          </p:cNvPr>
          <p:cNvSpPr>
            <a:spLocks noGrp="1"/>
          </p:cNvSpPr>
          <p:nvPr>
            <p:ph type="sldNum" sz="quarter" idx="12"/>
          </p:nvPr>
        </p:nvSpPr>
        <p:spPr/>
        <p:txBody>
          <a:bodyPr/>
          <a:lstStyle/>
          <a:p>
            <a:fld id="{02383E7E-9DFE-4A1E-AEC2-D2E19E891C2C}" type="slidenum">
              <a:rPr lang="en-US" smtClean="0"/>
              <a:t>‹#›</a:t>
            </a:fld>
            <a:endParaRPr lang="en-US"/>
          </a:p>
        </p:txBody>
      </p:sp>
    </p:spTree>
    <p:extLst>
      <p:ext uri="{BB962C8B-B14F-4D97-AF65-F5344CB8AC3E}">
        <p14:creationId xmlns:p14="http://schemas.microsoft.com/office/powerpoint/2010/main" val="6758296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2FB77-9AA9-459D-8447-3C446E7CF29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0E7C839-FAE4-47F3-B364-6F1BE115EAED}"/>
              </a:ext>
            </a:extLst>
          </p:cNvPr>
          <p:cNvSpPr>
            <a:spLocks noGrp="1"/>
          </p:cNvSpPr>
          <p:nvPr>
            <p:ph type="dt" sz="half" idx="10"/>
          </p:nvPr>
        </p:nvSpPr>
        <p:spPr/>
        <p:txBody>
          <a:bodyPr/>
          <a:lstStyle/>
          <a:p>
            <a:fld id="{4791294E-E5A8-4AC0-BC36-C2BA5440625C}" type="datetimeFigureOut">
              <a:rPr lang="en-US" smtClean="0"/>
              <a:t>2/18/2025</a:t>
            </a:fld>
            <a:endParaRPr lang="en-US"/>
          </a:p>
        </p:txBody>
      </p:sp>
      <p:sp>
        <p:nvSpPr>
          <p:cNvPr id="4" name="Footer Placeholder 3">
            <a:extLst>
              <a:ext uri="{FF2B5EF4-FFF2-40B4-BE49-F238E27FC236}">
                <a16:creationId xmlns:a16="http://schemas.microsoft.com/office/drawing/2014/main" id="{3044C169-1E38-48CA-806F-B10FC748401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CEBD49A-B8FB-47E6-A413-E863D0BE7047}"/>
              </a:ext>
            </a:extLst>
          </p:cNvPr>
          <p:cNvSpPr>
            <a:spLocks noGrp="1"/>
          </p:cNvSpPr>
          <p:nvPr>
            <p:ph type="sldNum" sz="quarter" idx="12"/>
          </p:nvPr>
        </p:nvSpPr>
        <p:spPr/>
        <p:txBody>
          <a:bodyPr/>
          <a:lstStyle/>
          <a:p>
            <a:fld id="{02383E7E-9DFE-4A1E-AEC2-D2E19E891C2C}" type="slidenum">
              <a:rPr lang="en-US" smtClean="0"/>
              <a:t>‹#›</a:t>
            </a:fld>
            <a:endParaRPr lang="en-US"/>
          </a:p>
        </p:txBody>
      </p:sp>
    </p:spTree>
    <p:extLst>
      <p:ext uri="{BB962C8B-B14F-4D97-AF65-F5344CB8AC3E}">
        <p14:creationId xmlns:p14="http://schemas.microsoft.com/office/powerpoint/2010/main" val="5002952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FB2F12A-6BCE-4716-A14B-01185B116DBF}"/>
              </a:ext>
            </a:extLst>
          </p:cNvPr>
          <p:cNvSpPr>
            <a:spLocks noGrp="1"/>
          </p:cNvSpPr>
          <p:nvPr>
            <p:ph type="dt" sz="half" idx="10"/>
          </p:nvPr>
        </p:nvSpPr>
        <p:spPr/>
        <p:txBody>
          <a:bodyPr/>
          <a:lstStyle/>
          <a:p>
            <a:fld id="{4791294E-E5A8-4AC0-BC36-C2BA5440625C}" type="datetimeFigureOut">
              <a:rPr lang="en-US" smtClean="0"/>
              <a:t>2/18/2025</a:t>
            </a:fld>
            <a:endParaRPr lang="en-US"/>
          </a:p>
        </p:txBody>
      </p:sp>
      <p:sp>
        <p:nvSpPr>
          <p:cNvPr id="3" name="Footer Placeholder 2">
            <a:extLst>
              <a:ext uri="{FF2B5EF4-FFF2-40B4-BE49-F238E27FC236}">
                <a16:creationId xmlns:a16="http://schemas.microsoft.com/office/drawing/2014/main" id="{0E7F0D77-FB58-42AD-B0D7-1EC3AEF9E37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C08B63E-130B-4A65-A949-57AD253E751A}"/>
              </a:ext>
            </a:extLst>
          </p:cNvPr>
          <p:cNvSpPr>
            <a:spLocks noGrp="1"/>
          </p:cNvSpPr>
          <p:nvPr>
            <p:ph type="sldNum" sz="quarter" idx="12"/>
          </p:nvPr>
        </p:nvSpPr>
        <p:spPr/>
        <p:txBody>
          <a:bodyPr/>
          <a:lstStyle/>
          <a:p>
            <a:fld id="{02383E7E-9DFE-4A1E-AEC2-D2E19E891C2C}" type="slidenum">
              <a:rPr lang="en-US" smtClean="0"/>
              <a:t>‹#›</a:t>
            </a:fld>
            <a:endParaRPr lang="en-US"/>
          </a:p>
        </p:txBody>
      </p:sp>
      <p:sp>
        <p:nvSpPr>
          <p:cNvPr id="6" name="Picture Placeholder 5">
            <a:extLst>
              <a:ext uri="{FF2B5EF4-FFF2-40B4-BE49-F238E27FC236}">
                <a16:creationId xmlns:a16="http://schemas.microsoft.com/office/drawing/2014/main" id="{14D8D99B-236D-46C1-B8CC-F73A90F10BB5}"/>
              </a:ext>
            </a:extLst>
          </p:cNvPr>
          <p:cNvSpPr>
            <a:spLocks noGrp="1"/>
          </p:cNvSpPr>
          <p:nvPr>
            <p:ph type="pic" sz="quarter" idx="13" hasCustomPrompt="1"/>
          </p:nvPr>
        </p:nvSpPr>
        <p:spPr>
          <a:xfrm>
            <a:off x="291632" y="703263"/>
            <a:ext cx="1970710" cy="1973498"/>
          </a:xfrm>
          <a:prstGeom prst="roundRect">
            <a:avLst/>
          </a:prstGeom>
          <a:solidFill>
            <a:schemeClr val="accent1"/>
          </a:solidFill>
          <a:ln>
            <a:noFill/>
          </a:ln>
        </p:spPr>
        <p:txBody>
          <a:bodyPr anchor="ctr">
            <a:normAutofit/>
          </a:bodyPr>
          <a:lstStyle>
            <a:lvl1pPr marL="0" indent="0" algn="ctr">
              <a:buNone/>
              <a:defRPr sz="1400" b="1">
                <a:solidFill>
                  <a:schemeClr val="bg1"/>
                </a:solidFill>
              </a:defRPr>
            </a:lvl1pPr>
          </a:lstStyle>
          <a:p>
            <a:r>
              <a:rPr lang="en-US" dirty="0"/>
              <a:t>Add Your Pic Here</a:t>
            </a:r>
          </a:p>
        </p:txBody>
      </p:sp>
      <p:sp>
        <p:nvSpPr>
          <p:cNvPr id="9" name="Picture Placeholder 5">
            <a:extLst>
              <a:ext uri="{FF2B5EF4-FFF2-40B4-BE49-F238E27FC236}">
                <a16:creationId xmlns:a16="http://schemas.microsoft.com/office/drawing/2014/main" id="{71B9D871-D158-4635-8CD4-C3E09150D08A}"/>
              </a:ext>
            </a:extLst>
          </p:cNvPr>
          <p:cNvSpPr>
            <a:spLocks noGrp="1"/>
          </p:cNvSpPr>
          <p:nvPr>
            <p:ph type="pic" sz="quarter" idx="14" hasCustomPrompt="1"/>
          </p:nvPr>
        </p:nvSpPr>
        <p:spPr>
          <a:xfrm>
            <a:off x="2681746" y="703263"/>
            <a:ext cx="1970710" cy="1973498"/>
          </a:xfrm>
          <a:prstGeom prst="roundRect">
            <a:avLst/>
          </a:prstGeom>
          <a:solidFill>
            <a:schemeClr val="accent1"/>
          </a:solidFill>
          <a:ln>
            <a:noFill/>
          </a:ln>
        </p:spPr>
        <p:txBody>
          <a:bodyPr anchor="ctr">
            <a:normAutofit/>
          </a:bodyPr>
          <a:lstStyle>
            <a:lvl1pPr marL="0" indent="0" algn="ctr">
              <a:buNone/>
              <a:defRPr sz="1400" b="1">
                <a:solidFill>
                  <a:schemeClr val="bg1"/>
                </a:solidFill>
              </a:defRPr>
            </a:lvl1pPr>
          </a:lstStyle>
          <a:p>
            <a:r>
              <a:rPr lang="en-US" dirty="0"/>
              <a:t>Add Your Pic Here</a:t>
            </a:r>
          </a:p>
        </p:txBody>
      </p:sp>
      <p:sp>
        <p:nvSpPr>
          <p:cNvPr id="10" name="Picture Placeholder 5">
            <a:extLst>
              <a:ext uri="{FF2B5EF4-FFF2-40B4-BE49-F238E27FC236}">
                <a16:creationId xmlns:a16="http://schemas.microsoft.com/office/drawing/2014/main" id="{5BD24C01-3F9A-4DF6-B721-6943F82B3154}"/>
              </a:ext>
            </a:extLst>
          </p:cNvPr>
          <p:cNvSpPr>
            <a:spLocks noGrp="1"/>
          </p:cNvSpPr>
          <p:nvPr>
            <p:ph type="pic" sz="quarter" idx="15" hasCustomPrompt="1"/>
          </p:nvPr>
        </p:nvSpPr>
        <p:spPr>
          <a:xfrm>
            <a:off x="4990380" y="703263"/>
            <a:ext cx="1970710" cy="1973498"/>
          </a:xfrm>
          <a:prstGeom prst="roundRect">
            <a:avLst/>
          </a:prstGeom>
          <a:solidFill>
            <a:schemeClr val="accent1"/>
          </a:solidFill>
          <a:ln>
            <a:noFill/>
          </a:ln>
        </p:spPr>
        <p:txBody>
          <a:bodyPr anchor="ctr">
            <a:normAutofit/>
          </a:bodyPr>
          <a:lstStyle>
            <a:lvl1pPr marL="0" indent="0" algn="ctr">
              <a:buNone/>
              <a:defRPr sz="1400" b="1">
                <a:solidFill>
                  <a:schemeClr val="bg1"/>
                </a:solidFill>
              </a:defRPr>
            </a:lvl1pPr>
          </a:lstStyle>
          <a:p>
            <a:r>
              <a:rPr lang="en-US" dirty="0"/>
              <a:t>Add Your Pic Here</a:t>
            </a:r>
          </a:p>
        </p:txBody>
      </p:sp>
      <p:sp>
        <p:nvSpPr>
          <p:cNvPr id="11" name="Picture Placeholder 5">
            <a:extLst>
              <a:ext uri="{FF2B5EF4-FFF2-40B4-BE49-F238E27FC236}">
                <a16:creationId xmlns:a16="http://schemas.microsoft.com/office/drawing/2014/main" id="{E7167516-F082-4E72-A2F4-4A00553C6A83}"/>
              </a:ext>
            </a:extLst>
          </p:cNvPr>
          <p:cNvSpPr>
            <a:spLocks noGrp="1"/>
          </p:cNvSpPr>
          <p:nvPr>
            <p:ph type="pic" sz="quarter" idx="16" hasCustomPrompt="1"/>
          </p:nvPr>
        </p:nvSpPr>
        <p:spPr>
          <a:xfrm>
            <a:off x="7643045" y="703263"/>
            <a:ext cx="1970710" cy="1973498"/>
          </a:xfrm>
          <a:prstGeom prst="roundRect">
            <a:avLst/>
          </a:prstGeom>
          <a:solidFill>
            <a:schemeClr val="accent1"/>
          </a:solidFill>
          <a:ln>
            <a:noFill/>
          </a:ln>
        </p:spPr>
        <p:txBody>
          <a:bodyPr anchor="ctr">
            <a:normAutofit/>
          </a:bodyPr>
          <a:lstStyle>
            <a:lvl1pPr marL="0" indent="0" algn="ctr">
              <a:buNone/>
              <a:defRPr sz="1400" b="1">
                <a:solidFill>
                  <a:schemeClr val="bg1"/>
                </a:solidFill>
              </a:defRPr>
            </a:lvl1pPr>
          </a:lstStyle>
          <a:p>
            <a:r>
              <a:rPr lang="en-US" dirty="0"/>
              <a:t>Add Your Pic Here</a:t>
            </a:r>
          </a:p>
        </p:txBody>
      </p:sp>
      <p:sp>
        <p:nvSpPr>
          <p:cNvPr id="12" name="Picture Placeholder 5">
            <a:extLst>
              <a:ext uri="{FF2B5EF4-FFF2-40B4-BE49-F238E27FC236}">
                <a16:creationId xmlns:a16="http://schemas.microsoft.com/office/drawing/2014/main" id="{B7F1A3A0-91F1-43E9-ADFD-96C76FBB40BD}"/>
              </a:ext>
            </a:extLst>
          </p:cNvPr>
          <p:cNvSpPr>
            <a:spLocks noGrp="1"/>
          </p:cNvSpPr>
          <p:nvPr>
            <p:ph type="pic" sz="quarter" idx="17" hasCustomPrompt="1"/>
          </p:nvPr>
        </p:nvSpPr>
        <p:spPr>
          <a:xfrm>
            <a:off x="10032749" y="703263"/>
            <a:ext cx="1970710" cy="1973498"/>
          </a:xfrm>
          <a:prstGeom prst="roundRect">
            <a:avLst/>
          </a:prstGeom>
          <a:solidFill>
            <a:schemeClr val="accent1"/>
          </a:solidFill>
          <a:ln>
            <a:noFill/>
          </a:ln>
        </p:spPr>
        <p:txBody>
          <a:bodyPr anchor="ctr">
            <a:normAutofit/>
          </a:bodyPr>
          <a:lstStyle>
            <a:lvl1pPr marL="0" indent="0" algn="ctr">
              <a:buNone/>
              <a:defRPr sz="1400" b="1">
                <a:solidFill>
                  <a:schemeClr val="bg1"/>
                </a:solidFill>
              </a:defRPr>
            </a:lvl1pPr>
          </a:lstStyle>
          <a:p>
            <a:r>
              <a:rPr lang="en-US" dirty="0"/>
              <a:t>Add Your Pic Here</a:t>
            </a:r>
          </a:p>
        </p:txBody>
      </p:sp>
      <p:sp>
        <p:nvSpPr>
          <p:cNvPr id="13" name="Picture Placeholder 5">
            <a:extLst>
              <a:ext uri="{FF2B5EF4-FFF2-40B4-BE49-F238E27FC236}">
                <a16:creationId xmlns:a16="http://schemas.microsoft.com/office/drawing/2014/main" id="{73078B10-D96E-450F-BDAE-D96E911C2CA3}"/>
              </a:ext>
            </a:extLst>
          </p:cNvPr>
          <p:cNvSpPr>
            <a:spLocks noGrp="1"/>
          </p:cNvSpPr>
          <p:nvPr>
            <p:ph type="pic" sz="quarter" idx="18" hasCustomPrompt="1"/>
          </p:nvPr>
        </p:nvSpPr>
        <p:spPr>
          <a:xfrm>
            <a:off x="291632" y="2966629"/>
            <a:ext cx="1970710" cy="1973498"/>
          </a:xfrm>
          <a:prstGeom prst="roundRect">
            <a:avLst/>
          </a:prstGeom>
          <a:solidFill>
            <a:schemeClr val="accent1"/>
          </a:solidFill>
          <a:ln>
            <a:noFill/>
          </a:ln>
        </p:spPr>
        <p:txBody>
          <a:bodyPr anchor="ctr">
            <a:normAutofit/>
          </a:bodyPr>
          <a:lstStyle>
            <a:lvl1pPr marL="0" indent="0" algn="ctr">
              <a:buNone/>
              <a:defRPr sz="1400" b="1">
                <a:solidFill>
                  <a:schemeClr val="bg1"/>
                </a:solidFill>
              </a:defRPr>
            </a:lvl1pPr>
          </a:lstStyle>
          <a:p>
            <a:r>
              <a:rPr lang="en-US" dirty="0"/>
              <a:t>Add Your Pic Here</a:t>
            </a:r>
          </a:p>
        </p:txBody>
      </p:sp>
    </p:spTree>
    <p:extLst>
      <p:ext uri="{BB962C8B-B14F-4D97-AF65-F5344CB8AC3E}">
        <p14:creationId xmlns:p14="http://schemas.microsoft.com/office/powerpoint/2010/main" val="8321614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AF4C7C-B380-4067-BD97-E5D7EF784B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D80E0AE-E5B9-4127-8E1F-93A7082B0EE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1952295-F7AA-48AC-B92E-F10FD2DC067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82BC37D-F2B8-45B5-8893-C63E8646AF87}"/>
              </a:ext>
            </a:extLst>
          </p:cNvPr>
          <p:cNvSpPr>
            <a:spLocks noGrp="1"/>
          </p:cNvSpPr>
          <p:nvPr>
            <p:ph type="dt" sz="half" idx="10"/>
          </p:nvPr>
        </p:nvSpPr>
        <p:spPr/>
        <p:txBody>
          <a:bodyPr/>
          <a:lstStyle/>
          <a:p>
            <a:fld id="{4791294E-E5A8-4AC0-BC36-C2BA5440625C}" type="datetimeFigureOut">
              <a:rPr lang="en-US" smtClean="0"/>
              <a:t>2/18/2025</a:t>
            </a:fld>
            <a:endParaRPr lang="en-US"/>
          </a:p>
        </p:txBody>
      </p:sp>
      <p:sp>
        <p:nvSpPr>
          <p:cNvPr id="6" name="Footer Placeholder 5">
            <a:extLst>
              <a:ext uri="{FF2B5EF4-FFF2-40B4-BE49-F238E27FC236}">
                <a16:creationId xmlns:a16="http://schemas.microsoft.com/office/drawing/2014/main" id="{8F55578D-3A5B-4AF5-AE0C-15E1890D53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CC7AD4-C715-4A4D-B82C-8D513D495614}"/>
              </a:ext>
            </a:extLst>
          </p:cNvPr>
          <p:cNvSpPr>
            <a:spLocks noGrp="1"/>
          </p:cNvSpPr>
          <p:nvPr>
            <p:ph type="sldNum" sz="quarter" idx="12"/>
          </p:nvPr>
        </p:nvSpPr>
        <p:spPr/>
        <p:txBody>
          <a:bodyPr/>
          <a:lstStyle/>
          <a:p>
            <a:fld id="{02383E7E-9DFE-4A1E-AEC2-D2E19E891C2C}" type="slidenum">
              <a:rPr lang="en-US" smtClean="0"/>
              <a:t>‹#›</a:t>
            </a:fld>
            <a:endParaRPr lang="en-US"/>
          </a:p>
        </p:txBody>
      </p:sp>
    </p:spTree>
    <p:extLst>
      <p:ext uri="{BB962C8B-B14F-4D97-AF65-F5344CB8AC3E}">
        <p14:creationId xmlns:p14="http://schemas.microsoft.com/office/powerpoint/2010/main" val="16670355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090AF68B-0660-4858-814B-940C4E66634B}"/>
              </a:ext>
            </a:extLst>
          </p:cNvPr>
          <p:cNvSpPr>
            <a:spLocks noGrp="1"/>
          </p:cNvSpPr>
          <p:nvPr>
            <p:ph type="pic" idx="1"/>
          </p:nvPr>
        </p:nvSpPr>
        <p:spPr>
          <a:xfrm>
            <a:off x="3192463" y="730250"/>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5" name="Date Placeholder 4">
            <a:extLst>
              <a:ext uri="{FF2B5EF4-FFF2-40B4-BE49-F238E27FC236}">
                <a16:creationId xmlns:a16="http://schemas.microsoft.com/office/drawing/2014/main" id="{47B610E6-F570-4537-BAD5-9DDD739B570F}"/>
              </a:ext>
            </a:extLst>
          </p:cNvPr>
          <p:cNvSpPr>
            <a:spLocks noGrp="1"/>
          </p:cNvSpPr>
          <p:nvPr>
            <p:ph type="dt" sz="half" idx="10"/>
          </p:nvPr>
        </p:nvSpPr>
        <p:spPr/>
        <p:txBody>
          <a:bodyPr/>
          <a:lstStyle/>
          <a:p>
            <a:fld id="{4791294E-E5A8-4AC0-BC36-C2BA5440625C}" type="datetimeFigureOut">
              <a:rPr lang="en-US" smtClean="0"/>
              <a:t>2/18/2025</a:t>
            </a:fld>
            <a:endParaRPr lang="en-US"/>
          </a:p>
        </p:txBody>
      </p:sp>
      <p:sp>
        <p:nvSpPr>
          <p:cNvPr id="6" name="Footer Placeholder 5">
            <a:extLst>
              <a:ext uri="{FF2B5EF4-FFF2-40B4-BE49-F238E27FC236}">
                <a16:creationId xmlns:a16="http://schemas.microsoft.com/office/drawing/2014/main" id="{4749A2FD-081E-4523-B2E6-F9A04630647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E804314-AFBC-4922-BE73-F80D33AB14CD}"/>
              </a:ext>
            </a:extLst>
          </p:cNvPr>
          <p:cNvSpPr>
            <a:spLocks noGrp="1"/>
          </p:cNvSpPr>
          <p:nvPr>
            <p:ph type="sldNum" sz="quarter" idx="12"/>
          </p:nvPr>
        </p:nvSpPr>
        <p:spPr/>
        <p:txBody>
          <a:bodyPr/>
          <a:lstStyle/>
          <a:p>
            <a:fld id="{02383E7E-9DFE-4A1E-AEC2-D2E19E891C2C}" type="slidenum">
              <a:rPr lang="en-US" smtClean="0"/>
              <a:t>‹#›</a:t>
            </a:fld>
            <a:endParaRPr lang="en-US"/>
          </a:p>
        </p:txBody>
      </p:sp>
    </p:spTree>
    <p:extLst>
      <p:ext uri="{BB962C8B-B14F-4D97-AF65-F5344CB8AC3E}">
        <p14:creationId xmlns:p14="http://schemas.microsoft.com/office/powerpoint/2010/main" val="15518393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90579B4-3455-48EB-BC42-53EACC07346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8DBE214-C24F-4958-8779-3412B419652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5BA94E-504A-40A5-A791-F646936AD6D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91294E-E5A8-4AC0-BC36-C2BA5440625C}" type="datetimeFigureOut">
              <a:rPr lang="en-US" smtClean="0"/>
              <a:t>2/18/2025</a:t>
            </a:fld>
            <a:endParaRPr lang="en-US"/>
          </a:p>
        </p:txBody>
      </p:sp>
      <p:sp>
        <p:nvSpPr>
          <p:cNvPr id="5" name="Footer Placeholder 4">
            <a:extLst>
              <a:ext uri="{FF2B5EF4-FFF2-40B4-BE49-F238E27FC236}">
                <a16:creationId xmlns:a16="http://schemas.microsoft.com/office/drawing/2014/main" id="{C1F20237-BE98-4F01-A3D8-22364C89EF3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B19E9C7-15FC-4792-826E-056C89E48CD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383E7E-9DFE-4A1E-AEC2-D2E19E891C2C}" type="slidenum">
              <a:rPr lang="en-US" smtClean="0"/>
              <a:t>‹#›</a:t>
            </a:fld>
            <a:endParaRPr lang="en-US"/>
          </a:p>
        </p:txBody>
      </p:sp>
    </p:spTree>
    <p:extLst>
      <p:ext uri="{BB962C8B-B14F-4D97-AF65-F5344CB8AC3E}">
        <p14:creationId xmlns:p14="http://schemas.microsoft.com/office/powerpoint/2010/main" val="10236363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6BF09116-5987-43DE-9F4D-C42314E70D2A}"/>
              </a:ext>
            </a:extLst>
          </p:cNvPr>
          <p:cNvSpPr/>
          <p:nvPr/>
        </p:nvSpPr>
        <p:spPr>
          <a:xfrm>
            <a:off x="7870031" y="-9525"/>
            <a:ext cx="4124325" cy="6867525"/>
          </a:xfrm>
          <a:custGeom>
            <a:avLst/>
            <a:gdLst>
              <a:gd name="connsiteX0" fmla="*/ 7144 w 4124325"/>
              <a:gd name="connsiteY0" fmla="*/ 7144 h 6867525"/>
              <a:gd name="connsiteX1" fmla="*/ 4122516 w 4124325"/>
              <a:gd name="connsiteY1" fmla="*/ 7144 h 6867525"/>
              <a:gd name="connsiteX2" fmla="*/ 4122516 w 4124325"/>
              <a:gd name="connsiteY2" fmla="*/ 6865144 h 6867525"/>
              <a:gd name="connsiteX3" fmla="*/ 7145 w 4124325"/>
              <a:gd name="connsiteY3" fmla="*/ 6865144 h 6867525"/>
            </a:gdLst>
            <a:ahLst/>
            <a:cxnLst>
              <a:cxn ang="0">
                <a:pos x="connsiteX0" y="connsiteY0"/>
              </a:cxn>
              <a:cxn ang="0">
                <a:pos x="connsiteX1" y="connsiteY1"/>
              </a:cxn>
              <a:cxn ang="0">
                <a:pos x="connsiteX2" y="connsiteY2"/>
              </a:cxn>
              <a:cxn ang="0">
                <a:pos x="connsiteX3" y="connsiteY3"/>
              </a:cxn>
            </a:cxnLst>
            <a:rect l="l" t="t" r="r" b="b"/>
            <a:pathLst>
              <a:path w="4124325" h="6867525">
                <a:moveTo>
                  <a:pt x="7144" y="7144"/>
                </a:moveTo>
                <a:lnTo>
                  <a:pt x="4122516" y="7144"/>
                </a:lnTo>
                <a:lnTo>
                  <a:pt x="4122516" y="6865144"/>
                </a:lnTo>
                <a:lnTo>
                  <a:pt x="7145" y="6865144"/>
                </a:lnTo>
                <a:close/>
              </a:path>
            </a:pathLst>
          </a:custGeom>
          <a:solidFill>
            <a:srgbClr val="0A1931"/>
          </a:solidFill>
          <a:ln w="9525" cap="flat">
            <a:noFill/>
            <a:prstDash val="solid"/>
            <a:miter/>
          </a:ln>
        </p:spPr>
        <p:txBody>
          <a:bodyPr rtlCol="0" anchor="ctr"/>
          <a:lstStyle/>
          <a:p>
            <a:endParaRPr lang="en-US">
              <a:latin typeface="Calibri" panose="020F0502020204030204" pitchFamily="34" charset="0"/>
              <a:cs typeface="Calibri" panose="020F0502020204030204" pitchFamily="34" charset="0"/>
            </a:endParaRPr>
          </a:p>
        </p:txBody>
      </p:sp>
      <p:sp>
        <p:nvSpPr>
          <p:cNvPr id="7" name="Freeform: Shape 6">
            <a:extLst>
              <a:ext uri="{FF2B5EF4-FFF2-40B4-BE49-F238E27FC236}">
                <a16:creationId xmlns:a16="http://schemas.microsoft.com/office/drawing/2014/main" id="{7305371C-206B-4101-83A0-C87DE6EC5605}"/>
              </a:ext>
            </a:extLst>
          </p:cNvPr>
          <p:cNvSpPr/>
          <p:nvPr/>
        </p:nvSpPr>
        <p:spPr>
          <a:xfrm>
            <a:off x="1354741" y="5498878"/>
            <a:ext cx="4552950" cy="1362075"/>
          </a:xfrm>
          <a:custGeom>
            <a:avLst/>
            <a:gdLst>
              <a:gd name="connsiteX0" fmla="*/ 7144 w 4552950"/>
              <a:gd name="connsiteY0" fmla="*/ 1359122 h 1362075"/>
              <a:gd name="connsiteX1" fmla="*/ 7144 w 4552950"/>
              <a:gd name="connsiteY1" fmla="*/ 1359122 h 1362075"/>
              <a:gd name="connsiteX2" fmla="*/ 1359122 w 4552950"/>
              <a:gd name="connsiteY2" fmla="*/ 7144 h 1362075"/>
              <a:gd name="connsiteX3" fmla="*/ 3194685 w 4552950"/>
              <a:gd name="connsiteY3" fmla="*/ 7144 h 1362075"/>
              <a:gd name="connsiteX4" fmla="*/ 4546664 w 4552950"/>
              <a:gd name="connsiteY4" fmla="*/ 1359122 h 1362075"/>
              <a:gd name="connsiteX5" fmla="*/ 4546664 w 4552950"/>
              <a:gd name="connsiteY5" fmla="*/ 1359122 h 1362075"/>
              <a:gd name="connsiteX6" fmla="*/ 7144 w 4552950"/>
              <a:gd name="connsiteY6" fmla="*/ 1359122 h 1362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52950" h="1362075">
                <a:moveTo>
                  <a:pt x="7144" y="1359122"/>
                </a:moveTo>
                <a:lnTo>
                  <a:pt x="7144" y="1359122"/>
                </a:lnTo>
                <a:cubicBezTo>
                  <a:pt x="7144" y="612457"/>
                  <a:pt x="612457" y="7144"/>
                  <a:pt x="1359122" y="7144"/>
                </a:cubicBezTo>
                <a:lnTo>
                  <a:pt x="3194685" y="7144"/>
                </a:lnTo>
                <a:cubicBezTo>
                  <a:pt x="3941350" y="7144"/>
                  <a:pt x="4546664" y="612457"/>
                  <a:pt x="4546664" y="1359122"/>
                </a:cubicBezTo>
                <a:lnTo>
                  <a:pt x="4546664" y="1359122"/>
                </a:lnTo>
                <a:lnTo>
                  <a:pt x="7144" y="1359122"/>
                </a:lnTo>
                <a:close/>
              </a:path>
            </a:pathLst>
          </a:custGeom>
          <a:solidFill>
            <a:srgbClr val="0A1931"/>
          </a:solidFill>
          <a:ln w="9525" cap="flat">
            <a:noFill/>
            <a:prstDash val="solid"/>
            <a:miter/>
          </a:ln>
        </p:spPr>
        <p:txBody>
          <a:bodyPr rtlCol="0" anchor="ctr"/>
          <a:lstStyle/>
          <a:p>
            <a:endParaRPr lang="en-US">
              <a:latin typeface="Calibri" panose="020F0502020204030204" pitchFamily="34" charset="0"/>
              <a:cs typeface="Calibri" panose="020F0502020204030204" pitchFamily="34" charset="0"/>
            </a:endParaRPr>
          </a:p>
        </p:txBody>
      </p:sp>
      <p:sp>
        <p:nvSpPr>
          <p:cNvPr id="8" name="Freeform: Shape 7">
            <a:extLst>
              <a:ext uri="{FF2B5EF4-FFF2-40B4-BE49-F238E27FC236}">
                <a16:creationId xmlns:a16="http://schemas.microsoft.com/office/drawing/2014/main" id="{FDA61323-BC68-435E-88F1-9F58A3DAE52A}"/>
              </a:ext>
            </a:extLst>
          </p:cNvPr>
          <p:cNvSpPr/>
          <p:nvPr/>
        </p:nvSpPr>
        <p:spPr>
          <a:xfrm>
            <a:off x="1354836" y="-7144"/>
            <a:ext cx="4552950" cy="1362075"/>
          </a:xfrm>
          <a:custGeom>
            <a:avLst/>
            <a:gdLst>
              <a:gd name="connsiteX0" fmla="*/ 4546664 w 4552950"/>
              <a:gd name="connsiteY0" fmla="*/ 7144 h 1362075"/>
              <a:gd name="connsiteX1" fmla="*/ 4546664 w 4552950"/>
              <a:gd name="connsiteY1" fmla="*/ 7144 h 1362075"/>
              <a:gd name="connsiteX2" fmla="*/ 3194685 w 4552950"/>
              <a:gd name="connsiteY2" fmla="*/ 1359122 h 1362075"/>
              <a:gd name="connsiteX3" fmla="*/ 1359122 w 4552950"/>
              <a:gd name="connsiteY3" fmla="*/ 1359122 h 1362075"/>
              <a:gd name="connsiteX4" fmla="*/ 7144 w 4552950"/>
              <a:gd name="connsiteY4" fmla="*/ 7144 h 1362075"/>
              <a:gd name="connsiteX5" fmla="*/ 7144 w 4552950"/>
              <a:gd name="connsiteY5" fmla="*/ 7144 h 1362075"/>
              <a:gd name="connsiteX6" fmla="*/ 4546664 w 4552950"/>
              <a:gd name="connsiteY6" fmla="*/ 7144 h 1362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52950" h="1362075">
                <a:moveTo>
                  <a:pt x="4546664" y="7144"/>
                </a:moveTo>
                <a:lnTo>
                  <a:pt x="4546664" y="7144"/>
                </a:lnTo>
                <a:cubicBezTo>
                  <a:pt x="4546664" y="753809"/>
                  <a:pt x="3941350" y="1359122"/>
                  <a:pt x="3194685" y="1359122"/>
                </a:cubicBezTo>
                <a:lnTo>
                  <a:pt x="1359122" y="1359122"/>
                </a:lnTo>
                <a:cubicBezTo>
                  <a:pt x="612457" y="1359122"/>
                  <a:pt x="7144" y="753809"/>
                  <a:pt x="7144" y="7144"/>
                </a:cubicBezTo>
                <a:lnTo>
                  <a:pt x="7144" y="7144"/>
                </a:lnTo>
                <a:lnTo>
                  <a:pt x="4546664" y="7144"/>
                </a:lnTo>
                <a:close/>
              </a:path>
            </a:pathLst>
          </a:custGeom>
          <a:solidFill>
            <a:srgbClr val="EFEFEF"/>
          </a:solidFill>
          <a:ln w="9525" cap="flat">
            <a:noFill/>
            <a:prstDash val="solid"/>
            <a:miter/>
          </a:ln>
        </p:spPr>
        <p:txBody>
          <a:bodyPr rtlCol="0" anchor="ctr"/>
          <a:lstStyle/>
          <a:p>
            <a:endParaRPr lang="en-US">
              <a:latin typeface="Calibri" panose="020F0502020204030204" pitchFamily="34" charset="0"/>
              <a:cs typeface="Calibri" panose="020F0502020204030204" pitchFamily="34" charset="0"/>
            </a:endParaRPr>
          </a:p>
        </p:txBody>
      </p:sp>
      <p:sp>
        <p:nvSpPr>
          <p:cNvPr id="10" name="Freeform: Shape 9">
            <a:extLst>
              <a:ext uri="{FF2B5EF4-FFF2-40B4-BE49-F238E27FC236}">
                <a16:creationId xmlns:a16="http://schemas.microsoft.com/office/drawing/2014/main" id="{BE7597E5-7984-4EC2-AEE6-99D2985C339B}"/>
              </a:ext>
            </a:extLst>
          </p:cNvPr>
          <p:cNvSpPr/>
          <p:nvPr/>
        </p:nvSpPr>
        <p:spPr>
          <a:xfrm>
            <a:off x="551069" y="925194"/>
            <a:ext cx="247650" cy="247650"/>
          </a:xfrm>
          <a:custGeom>
            <a:avLst/>
            <a:gdLst>
              <a:gd name="connsiteX0" fmla="*/ 245650 w 247650"/>
              <a:gd name="connsiteY0" fmla="*/ 126397 h 247650"/>
              <a:gd name="connsiteX1" fmla="*/ 126397 w 247650"/>
              <a:gd name="connsiteY1" fmla="*/ 245650 h 247650"/>
              <a:gd name="connsiteX2" fmla="*/ 7144 w 247650"/>
              <a:gd name="connsiteY2" fmla="*/ 126397 h 247650"/>
              <a:gd name="connsiteX3" fmla="*/ 126397 w 247650"/>
              <a:gd name="connsiteY3" fmla="*/ 7144 h 247650"/>
              <a:gd name="connsiteX4" fmla="*/ 245650 w 247650"/>
              <a:gd name="connsiteY4" fmla="*/ 126397 h 247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650" h="247650">
                <a:moveTo>
                  <a:pt x="245650" y="126397"/>
                </a:moveTo>
                <a:cubicBezTo>
                  <a:pt x="245650" y="192258"/>
                  <a:pt x="192258" y="245650"/>
                  <a:pt x="126397" y="245650"/>
                </a:cubicBezTo>
                <a:cubicBezTo>
                  <a:pt x="60535" y="245650"/>
                  <a:pt x="7144" y="192258"/>
                  <a:pt x="7144" y="126397"/>
                </a:cubicBezTo>
                <a:cubicBezTo>
                  <a:pt x="7144" y="60535"/>
                  <a:pt x="60535" y="7144"/>
                  <a:pt x="126397" y="7144"/>
                </a:cubicBezTo>
                <a:cubicBezTo>
                  <a:pt x="192258" y="7144"/>
                  <a:pt x="245650" y="60535"/>
                  <a:pt x="245650" y="126397"/>
                </a:cubicBezTo>
                <a:close/>
              </a:path>
            </a:pathLst>
          </a:custGeom>
          <a:solidFill>
            <a:srgbClr val="FFC947"/>
          </a:solidFill>
          <a:ln w="9525" cap="flat">
            <a:noFill/>
            <a:prstDash val="solid"/>
            <a:miter/>
          </a:ln>
        </p:spPr>
        <p:txBody>
          <a:bodyPr rtlCol="0" anchor="ctr"/>
          <a:lstStyle/>
          <a:p>
            <a:endParaRPr lang="en-US">
              <a:latin typeface="Calibri" panose="020F0502020204030204" pitchFamily="34" charset="0"/>
              <a:cs typeface="Calibri" panose="020F0502020204030204" pitchFamily="34" charset="0"/>
            </a:endParaRPr>
          </a:p>
        </p:txBody>
      </p:sp>
      <p:sp>
        <p:nvSpPr>
          <p:cNvPr id="11" name="Freeform: Shape 10">
            <a:extLst>
              <a:ext uri="{FF2B5EF4-FFF2-40B4-BE49-F238E27FC236}">
                <a16:creationId xmlns:a16="http://schemas.microsoft.com/office/drawing/2014/main" id="{DE055349-714A-4781-8A3A-7F5B04C27B2D}"/>
              </a:ext>
            </a:extLst>
          </p:cNvPr>
          <p:cNvSpPr/>
          <p:nvPr/>
        </p:nvSpPr>
        <p:spPr>
          <a:xfrm>
            <a:off x="7179374" y="5984748"/>
            <a:ext cx="247650" cy="247650"/>
          </a:xfrm>
          <a:custGeom>
            <a:avLst/>
            <a:gdLst>
              <a:gd name="connsiteX0" fmla="*/ 245650 w 247650"/>
              <a:gd name="connsiteY0" fmla="*/ 126397 h 247650"/>
              <a:gd name="connsiteX1" fmla="*/ 126397 w 247650"/>
              <a:gd name="connsiteY1" fmla="*/ 245650 h 247650"/>
              <a:gd name="connsiteX2" fmla="*/ 7144 w 247650"/>
              <a:gd name="connsiteY2" fmla="*/ 126397 h 247650"/>
              <a:gd name="connsiteX3" fmla="*/ 126397 w 247650"/>
              <a:gd name="connsiteY3" fmla="*/ 7144 h 247650"/>
              <a:gd name="connsiteX4" fmla="*/ 245650 w 247650"/>
              <a:gd name="connsiteY4" fmla="*/ 126397 h 247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650" h="247650">
                <a:moveTo>
                  <a:pt x="245650" y="126397"/>
                </a:moveTo>
                <a:cubicBezTo>
                  <a:pt x="245650" y="192259"/>
                  <a:pt x="192259" y="245650"/>
                  <a:pt x="126397" y="245650"/>
                </a:cubicBezTo>
                <a:cubicBezTo>
                  <a:pt x="60535" y="245650"/>
                  <a:pt x="7144" y="192259"/>
                  <a:pt x="7144" y="126397"/>
                </a:cubicBezTo>
                <a:cubicBezTo>
                  <a:pt x="7144" y="60535"/>
                  <a:pt x="60535" y="7144"/>
                  <a:pt x="126397" y="7144"/>
                </a:cubicBezTo>
                <a:cubicBezTo>
                  <a:pt x="192259" y="7144"/>
                  <a:pt x="245650" y="60535"/>
                  <a:pt x="245650" y="126397"/>
                </a:cubicBezTo>
                <a:close/>
              </a:path>
            </a:pathLst>
          </a:custGeom>
          <a:solidFill>
            <a:srgbClr val="FFC947"/>
          </a:solidFill>
          <a:ln w="9525" cap="flat">
            <a:noFill/>
            <a:prstDash val="solid"/>
            <a:miter/>
          </a:ln>
        </p:spPr>
        <p:txBody>
          <a:bodyPr rtlCol="0" anchor="ctr"/>
          <a:lstStyle/>
          <a:p>
            <a:endParaRPr lang="en-US">
              <a:latin typeface="Calibri" panose="020F0502020204030204" pitchFamily="34" charset="0"/>
              <a:cs typeface="Calibri" panose="020F0502020204030204" pitchFamily="34" charset="0"/>
            </a:endParaRPr>
          </a:p>
        </p:txBody>
      </p:sp>
      <p:sp>
        <p:nvSpPr>
          <p:cNvPr id="12" name="Freeform: Shape 11">
            <a:extLst>
              <a:ext uri="{FF2B5EF4-FFF2-40B4-BE49-F238E27FC236}">
                <a16:creationId xmlns:a16="http://schemas.microsoft.com/office/drawing/2014/main" id="{C61132DE-F0DA-49AA-ABD4-100EFFD8E850}"/>
              </a:ext>
            </a:extLst>
          </p:cNvPr>
          <p:cNvSpPr/>
          <p:nvPr/>
        </p:nvSpPr>
        <p:spPr>
          <a:xfrm>
            <a:off x="6707791" y="677544"/>
            <a:ext cx="247650" cy="247650"/>
          </a:xfrm>
          <a:custGeom>
            <a:avLst/>
            <a:gdLst>
              <a:gd name="connsiteX0" fmla="*/ 245650 w 247650"/>
              <a:gd name="connsiteY0" fmla="*/ 126397 h 247650"/>
              <a:gd name="connsiteX1" fmla="*/ 126397 w 247650"/>
              <a:gd name="connsiteY1" fmla="*/ 245650 h 247650"/>
              <a:gd name="connsiteX2" fmla="*/ 7144 w 247650"/>
              <a:gd name="connsiteY2" fmla="*/ 126397 h 247650"/>
              <a:gd name="connsiteX3" fmla="*/ 126397 w 247650"/>
              <a:gd name="connsiteY3" fmla="*/ 7144 h 247650"/>
              <a:gd name="connsiteX4" fmla="*/ 245650 w 247650"/>
              <a:gd name="connsiteY4" fmla="*/ 126397 h 247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650" h="247650">
                <a:moveTo>
                  <a:pt x="245650" y="126397"/>
                </a:moveTo>
                <a:cubicBezTo>
                  <a:pt x="245650" y="192258"/>
                  <a:pt x="192259" y="245650"/>
                  <a:pt x="126397" y="245650"/>
                </a:cubicBezTo>
                <a:cubicBezTo>
                  <a:pt x="60535" y="245650"/>
                  <a:pt x="7144" y="192258"/>
                  <a:pt x="7144" y="126397"/>
                </a:cubicBezTo>
                <a:cubicBezTo>
                  <a:pt x="7144" y="60535"/>
                  <a:pt x="60535" y="7144"/>
                  <a:pt x="126397" y="7144"/>
                </a:cubicBezTo>
                <a:cubicBezTo>
                  <a:pt x="192259" y="7144"/>
                  <a:pt x="245650" y="60535"/>
                  <a:pt x="245650" y="126397"/>
                </a:cubicBezTo>
                <a:close/>
              </a:path>
            </a:pathLst>
          </a:custGeom>
          <a:solidFill>
            <a:srgbClr val="FFC947"/>
          </a:solidFill>
          <a:ln w="9525" cap="flat">
            <a:noFill/>
            <a:prstDash val="solid"/>
            <a:miter/>
          </a:ln>
        </p:spPr>
        <p:txBody>
          <a:bodyPr rtlCol="0" anchor="ctr"/>
          <a:lstStyle/>
          <a:p>
            <a:endParaRPr lang="en-US">
              <a:latin typeface="Calibri" panose="020F0502020204030204" pitchFamily="34" charset="0"/>
              <a:cs typeface="Calibri" panose="020F0502020204030204" pitchFamily="34" charset="0"/>
            </a:endParaRPr>
          </a:p>
        </p:txBody>
      </p:sp>
      <p:sp>
        <p:nvSpPr>
          <p:cNvPr id="13" name="Freeform: Shape 12">
            <a:extLst>
              <a:ext uri="{FF2B5EF4-FFF2-40B4-BE49-F238E27FC236}">
                <a16:creationId xmlns:a16="http://schemas.microsoft.com/office/drawing/2014/main" id="{EF387F14-8CBB-43F7-AEB1-8617EF888788}"/>
              </a:ext>
            </a:extLst>
          </p:cNvPr>
          <p:cNvSpPr/>
          <p:nvPr/>
        </p:nvSpPr>
        <p:spPr>
          <a:xfrm>
            <a:off x="5480911" y="4857372"/>
            <a:ext cx="247650" cy="247650"/>
          </a:xfrm>
          <a:custGeom>
            <a:avLst/>
            <a:gdLst>
              <a:gd name="connsiteX0" fmla="*/ 245650 w 247650"/>
              <a:gd name="connsiteY0" fmla="*/ 126397 h 247650"/>
              <a:gd name="connsiteX1" fmla="*/ 126397 w 247650"/>
              <a:gd name="connsiteY1" fmla="*/ 245650 h 247650"/>
              <a:gd name="connsiteX2" fmla="*/ 7144 w 247650"/>
              <a:gd name="connsiteY2" fmla="*/ 126397 h 247650"/>
              <a:gd name="connsiteX3" fmla="*/ 126397 w 247650"/>
              <a:gd name="connsiteY3" fmla="*/ 7144 h 247650"/>
              <a:gd name="connsiteX4" fmla="*/ 245650 w 247650"/>
              <a:gd name="connsiteY4" fmla="*/ 126397 h 247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650" h="247650">
                <a:moveTo>
                  <a:pt x="245650" y="126397"/>
                </a:moveTo>
                <a:cubicBezTo>
                  <a:pt x="245650" y="192258"/>
                  <a:pt x="192259" y="245650"/>
                  <a:pt x="126397" y="245650"/>
                </a:cubicBezTo>
                <a:cubicBezTo>
                  <a:pt x="60535" y="245650"/>
                  <a:pt x="7144" y="192258"/>
                  <a:pt x="7144" y="126397"/>
                </a:cubicBezTo>
                <a:cubicBezTo>
                  <a:pt x="7144" y="60535"/>
                  <a:pt x="60535" y="7144"/>
                  <a:pt x="126397" y="7144"/>
                </a:cubicBezTo>
                <a:cubicBezTo>
                  <a:pt x="192259" y="7144"/>
                  <a:pt x="245650" y="60535"/>
                  <a:pt x="245650" y="126397"/>
                </a:cubicBezTo>
                <a:close/>
              </a:path>
            </a:pathLst>
          </a:custGeom>
          <a:solidFill>
            <a:srgbClr val="FFC947"/>
          </a:solidFill>
          <a:ln w="9525" cap="flat">
            <a:noFill/>
            <a:prstDash val="solid"/>
            <a:miter/>
          </a:ln>
        </p:spPr>
        <p:txBody>
          <a:bodyPr rtlCol="0" anchor="ctr"/>
          <a:lstStyle/>
          <a:p>
            <a:endParaRPr lang="en-US">
              <a:latin typeface="Calibri" panose="020F0502020204030204" pitchFamily="34" charset="0"/>
              <a:cs typeface="Calibri" panose="020F0502020204030204" pitchFamily="34" charset="0"/>
            </a:endParaRPr>
          </a:p>
        </p:txBody>
      </p:sp>
      <p:sp>
        <p:nvSpPr>
          <p:cNvPr id="14" name="Freeform: Shape 13">
            <a:extLst>
              <a:ext uri="{FF2B5EF4-FFF2-40B4-BE49-F238E27FC236}">
                <a16:creationId xmlns:a16="http://schemas.microsoft.com/office/drawing/2014/main" id="{05B1E42B-E59B-495B-AC67-1D8BDB9762C4}"/>
              </a:ext>
            </a:extLst>
          </p:cNvPr>
          <p:cNvSpPr/>
          <p:nvPr/>
        </p:nvSpPr>
        <p:spPr>
          <a:xfrm>
            <a:off x="550974" y="5251228"/>
            <a:ext cx="247650" cy="247650"/>
          </a:xfrm>
          <a:custGeom>
            <a:avLst/>
            <a:gdLst>
              <a:gd name="connsiteX0" fmla="*/ 245650 w 247650"/>
              <a:gd name="connsiteY0" fmla="*/ 126397 h 247650"/>
              <a:gd name="connsiteX1" fmla="*/ 126397 w 247650"/>
              <a:gd name="connsiteY1" fmla="*/ 245650 h 247650"/>
              <a:gd name="connsiteX2" fmla="*/ 7144 w 247650"/>
              <a:gd name="connsiteY2" fmla="*/ 126397 h 247650"/>
              <a:gd name="connsiteX3" fmla="*/ 126397 w 247650"/>
              <a:gd name="connsiteY3" fmla="*/ 7144 h 247650"/>
              <a:gd name="connsiteX4" fmla="*/ 245650 w 247650"/>
              <a:gd name="connsiteY4" fmla="*/ 126397 h 247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650" h="247650">
                <a:moveTo>
                  <a:pt x="245650" y="126397"/>
                </a:moveTo>
                <a:cubicBezTo>
                  <a:pt x="245650" y="192259"/>
                  <a:pt x="192258" y="245650"/>
                  <a:pt x="126397" y="245650"/>
                </a:cubicBezTo>
                <a:cubicBezTo>
                  <a:pt x="60535" y="245650"/>
                  <a:pt x="7144" y="192259"/>
                  <a:pt x="7144" y="126397"/>
                </a:cubicBezTo>
                <a:cubicBezTo>
                  <a:pt x="7144" y="60535"/>
                  <a:pt x="60535" y="7144"/>
                  <a:pt x="126397" y="7144"/>
                </a:cubicBezTo>
                <a:cubicBezTo>
                  <a:pt x="192258" y="7144"/>
                  <a:pt x="245650" y="60535"/>
                  <a:pt x="245650" y="126397"/>
                </a:cubicBezTo>
                <a:close/>
              </a:path>
            </a:pathLst>
          </a:custGeom>
          <a:solidFill>
            <a:srgbClr val="FFC947"/>
          </a:solidFill>
          <a:ln w="9525" cap="flat">
            <a:noFill/>
            <a:prstDash val="solid"/>
            <a:miter/>
          </a:ln>
        </p:spPr>
        <p:txBody>
          <a:bodyPr rtlCol="0" anchor="ctr"/>
          <a:lstStyle/>
          <a:p>
            <a:endParaRPr lang="en-US">
              <a:latin typeface="Calibri" panose="020F0502020204030204" pitchFamily="34" charset="0"/>
              <a:cs typeface="Calibri" panose="020F0502020204030204" pitchFamily="34" charset="0"/>
            </a:endParaRPr>
          </a:p>
        </p:txBody>
      </p:sp>
      <p:sp>
        <p:nvSpPr>
          <p:cNvPr id="15" name="TextBox 14">
            <a:extLst>
              <a:ext uri="{FF2B5EF4-FFF2-40B4-BE49-F238E27FC236}">
                <a16:creationId xmlns:a16="http://schemas.microsoft.com/office/drawing/2014/main" id="{155220CD-AFA7-4BF0-A678-BBDB0525C165}"/>
              </a:ext>
            </a:extLst>
          </p:cNvPr>
          <p:cNvSpPr txBox="1"/>
          <p:nvPr/>
        </p:nvSpPr>
        <p:spPr>
          <a:xfrm>
            <a:off x="2006960" y="1750843"/>
            <a:ext cx="5569153" cy="1569660"/>
          </a:xfrm>
          <a:prstGeom prst="rect">
            <a:avLst/>
          </a:prstGeom>
          <a:noFill/>
        </p:spPr>
        <p:txBody>
          <a:bodyPr wrap="none" rtlCol="0">
            <a:spAutoFit/>
          </a:bodyPr>
          <a:lstStyle/>
          <a:p>
            <a:pPr algn="r" rtl="1"/>
            <a:r>
              <a:rPr lang="ar-LY" sz="4800" dirty="0">
                <a:solidFill>
                  <a:schemeClr val="accent2"/>
                </a:solidFill>
                <a:latin typeface="Calibri" panose="020F0502020204030204" pitchFamily="34" charset="0"/>
                <a:cs typeface="Calibri" panose="020F0502020204030204" pitchFamily="34" charset="0"/>
              </a:rPr>
              <a:t>تصميم وتنفيذ </a:t>
            </a:r>
            <a:r>
              <a:rPr lang="ar-LY" sz="4800" dirty="0" smtClean="0">
                <a:solidFill>
                  <a:schemeClr val="accent2"/>
                </a:solidFill>
                <a:latin typeface="Calibri" panose="020F0502020204030204" pitchFamily="34" charset="0"/>
                <a:cs typeface="Calibri" panose="020F0502020204030204" pitchFamily="34" charset="0"/>
              </a:rPr>
              <a:t>منصة رقمية</a:t>
            </a:r>
            <a:endParaRPr lang="ar-LY" sz="4800" dirty="0">
              <a:solidFill>
                <a:schemeClr val="accent2"/>
              </a:solidFill>
              <a:latin typeface="Calibri" panose="020F0502020204030204" pitchFamily="34" charset="0"/>
              <a:cs typeface="Calibri" panose="020F0502020204030204" pitchFamily="34" charset="0"/>
            </a:endParaRPr>
          </a:p>
          <a:p>
            <a:pPr algn="r" rtl="1"/>
            <a:r>
              <a:rPr lang="ar-LY" sz="4800" dirty="0">
                <a:solidFill>
                  <a:schemeClr val="accent2"/>
                </a:solidFill>
                <a:latin typeface="Calibri" panose="020F0502020204030204" pitchFamily="34" charset="0"/>
                <a:cs typeface="Calibri" panose="020F0502020204030204" pitchFamily="34" charset="0"/>
              </a:rPr>
              <a:t>لإدارة المناهج الجامعية</a:t>
            </a:r>
            <a:endParaRPr lang="en-US" sz="4800" dirty="0">
              <a:solidFill>
                <a:schemeClr val="accent2"/>
              </a:solidFill>
              <a:latin typeface="Calibri" panose="020F0502020204030204" pitchFamily="34" charset="0"/>
              <a:cs typeface="Calibri" panose="020F0502020204030204" pitchFamily="34" charset="0"/>
            </a:endParaRPr>
          </a:p>
        </p:txBody>
      </p:sp>
      <p:sp>
        <p:nvSpPr>
          <p:cNvPr id="16" name="Rectangle 15">
            <a:extLst>
              <a:ext uri="{FF2B5EF4-FFF2-40B4-BE49-F238E27FC236}">
                <a16:creationId xmlns:a16="http://schemas.microsoft.com/office/drawing/2014/main" id="{430865AC-6117-4062-9E0D-35AA2109A4BD}"/>
              </a:ext>
            </a:extLst>
          </p:cNvPr>
          <p:cNvSpPr/>
          <p:nvPr/>
        </p:nvSpPr>
        <p:spPr>
          <a:xfrm>
            <a:off x="1097541" y="5677686"/>
            <a:ext cx="5011098" cy="861774"/>
          </a:xfrm>
          <a:prstGeom prst="rect">
            <a:avLst/>
          </a:prstGeom>
        </p:spPr>
        <p:txBody>
          <a:bodyPr wrap="square">
            <a:spAutoFit/>
          </a:bodyPr>
          <a:lstStyle/>
          <a:p>
            <a:pPr algn="ctr" rtl="1"/>
            <a:r>
              <a:rPr lang="ar-LY" sz="1600" b="1" dirty="0">
                <a:solidFill>
                  <a:schemeClr val="bg1"/>
                </a:solidFill>
                <a:latin typeface="Calibri" panose="020F0502020204030204" pitchFamily="34" charset="0"/>
                <a:cs typeface="Calibri" panose="020F0502020204030204" pitchFamily="34" charset="0"/>
              </a:rPr>
              <a:t>جامعة طرابلس الأهلية</a:t>
            </a:r>
          </a:p>
          <a:p>
            <a:pPr algn="ctr" rtl="1"/>
            <a:r>
              <a:rPr lang="ar-LY" sz="1600" b="1" dirty="0">
                <a:solidFill>
                  <a:schemeClr val="bg1"/>
                </a:solidFill>
                <a:latin typeface="Calibri" panose="020F0502020204030204" pitchFamily="34" charset="0"/>
                <a:cs typeface="Calibri" panose="020F0502020204030204" pitchFamily="34" charset="0"/>
              </a:rPr>
              <a:t>قسم تقنية المعلومات</a:t>
            </a:r>
          </a:p>
          <a:p>
            <a:pPr algn="ctr" rtl="1"/>
            <a:r>
              <a:rPr lang="ar-LY" sz="1600" b="1" dirty="0">
                <a:solidFill>
                  <a:schemeClr val="bg1"/>
                </a:solidFill>
                <a:latin typeface="Calibri" panose="020F0502020204030204" pitchFamily="34" charset="0"/>
                <a:cs typeface="Calibri" panose="020F0502020204030204" pitchFamily="34" charset="0"/>
              </a:rPr>
              <a:t>ربيع 2025</a:t>
            </a:r>
            <a:endParaRPr lang="en-US" sz="1600" b="1" dirty="0">
              <a:solidFill>
                <a:schemeClr val="bg1"/>
              </a:solidFill>
              <a:latin typeface="Calibri" panose="020F0502020204030204" pitchFamily="34" charset="0"/>
              <a:cs typeface="Calibri" panose="020F0502020204030204" pitchFamily="34" charset="0"/>
            </a:endParaRPr>
          </a:p>
        </p:txBody>
      </p:sp>
      <p:sp>
        <p:nvSpPr>
          <p:cNvPr id="18" name="Graphic 16">
            <a:extLst>
              <a:ext uri="{FF2B5EF4-FFF2-40B4-BE49-F238E27FC236}">
                <a16:creationId xmlns:a16="http://schemas.microsoft.com/office/drawing/2014/main" id="{A261940C-C176-4222-87B8-0CC41333B014}"/>
              </a:ext>
            </a:extLst>
          </p:cNvPr>
          <p:cNvSpPr/>
          <p:nvPr/>
        </p:nvSpPr>
        <p:spPr>
          <a:xfrm>
            <a:off x="11828035" y="-9525"/>
            <a:ext cx="400050" cy="6867525"/>
          </a:xfrm>
          <a:custGeom>
            <a:avLst/>
            <a:gdLst>
              <a:gd name="connsiteX0" fmla="*/ 7144 w 400050"/>
              <a:gd name="connsiteY0" fmla="*/ 7144 h 6867525"/>
              <a:gd name="connsiteX1" fmla="*/ 397669 w 400050"/>
              <a:gd name="connsiteY1" fmla="*/ 7144 h 6867525"/>
              <a:gd name="connsiteX2" fmla="*/ 397669 w 400050"/>
              <a:gd name="connsiteY2" fmla="*/ 6865144 h 6867525"/>
              <a:gd name="connsiteX3" fmla="*/ 7144 w 400050"/>
              <a:gd name="connsiteY3" fmla="*/ 6865144 h 6867525"/>
            </a:gdLst>
            <a:ahLst/>
            <a:cxnLst>
              <a:cxn ang="0">
                <a:pos x="connsiteX0" y="connsiteY0"/>
              </a:cxn>
              <a:cxn ang="0">
                <a:pos x="connsiteX1" y="connsiteY1"/>
              </a:cxn>
              <a:cxn ang="0">
                <a:pos x="connsiteX2" y="connsiteY2"/>
              </a:cxn>
              <a:cxn ang="0">
                <a:pos x="connsiteX3" y="connsiteY3"/>
              </a:cxn>
            </a:cxnLst>
            <a:rect l="l" t="t" r="r" b="b"/>
            <a:pathLst>
              <a:path w="400050" h="6867525">
                <a:moveTo>
                  <a:pt x="7144" y="7144"/>
                </a:moveTo>
                <a:lnTo>
                  <a:pt x="397669" y="7144"/>
                </a:lnTo>
                <a:lnTo>
                  <a:pt x="397669" y="6865144"/>
                </a:lnTo>
                <a:lnTo>
                  <a:pt x="7144" y="6865144"/>
                </a:lnTo>
                <a:close/>
              </a:path>
            </a:pathLst>
          </a:custGeom>
          <a:solidFill>
            <a:srgbClr val="EFEFEF"/>
          </a:solidFill>
          <a:ln w="9525" cap="flat">
            <a:noFill/>
            <a:prstDash val="solid"/>
            <a:miter/>
          </a:ln>
        </p:spPr>
        <p:txBody>
          <a:bodyPr rtlCol="0" anchor="ctr"/>
          <a:lstStyle/>
          <a:p>
            <a:endParaRPr lang="en-US">
              <a:latin typeface="Calibri" panose="020F0502020204030204" pitchFamily="34" charset="0"/>
              <a:cs typeface="Calibri" panose="020F0502020204030204" pitchFamily="34" charset="0"/>
            </a:endParaRPr>
          </a:p>
        </p:txBody>
      </p:sp>
      <p:sp>
        <p:nvSpPr>
          <p:cNvPr id="17" name="Rectangle 15">
            <a:extLst>
              <a:ext uri="{FF2B5EF4-FFF2-40B4-BE49-F238E27FC236}">
                <a16:creationId xmlns:a16="http://schemas.microsoft.com/office/drawing/2014/main" id="{430865AC-6117-4062-9E0D-35AA2109A4BD}"/>
              </a:ext>
            </a:extLst>
          </p:cNvPr>
          <p:cNvSpPr/>
          <p:nvPr/>
        </p:nvSpPr>
        <p:spPr>
          <a:xfrm>
            <a:off x="7918586" y="3443756"/>
            <a:ext cx="3830329" cy="2308324"/>
          </a:xfrm>
          <a:prstGeom prst="rect">
            <a:avLst/>
          </a:prstGeom>
        </p:spPr>
        <p:txBody>
          <a:bodyPr wrap="square">
            <a:spAutoFit/>
          </a:bodyPr>
          <a:lstStyle/>
          <a:p>
            <a:pPr algn="r" rtl="1"/>
            <a:r>
              <a:rPr lang="ar-LY" sz="2400" b="1" dirty="0">
                <a:solidFill>
                  <a:schemeClr val="bg1"/>
                </a:solidFill>
                <a:latin typeface="Calibri" panose="020F0502020204030204" pitchFamily="34" charset="0"/>
                <a:cs typeface="Calibri" panose="020F0502020204030204" pitchFamily="34" charset="0"/>
              </a:rPr>
              <a:t>إعداد الطلبة:</a:t>
            </a:r>
          </a:p>
          <a:p>
            <a:pPr algn="r" rtl="1"/>
            <a:r>
              <a:rPr lang="ar-LY" sz="2400" b="1" dirty="0">
                <a:solidFill>
                  <a:schemeClr val="bg1"/>
                </a:solidFill>
                <a:latin typeface="Calibri" panose="020F0502020204030204" pitchFamily="34" charset="0"/>
                <a:cs typeface="Calibri" panose="020F0502020204030204" pitchFamily="34" charset="0"/>
              </a:rPr>
              <a:t>وسام شكري البوعيشي (208317)</a:t>
            </a:r>
          </a:p>
          <a:p>
            <a:pPr algn="r" rtl="1"/>
            <a:r>
              <a:rPr lang="ar-LY" sz="2400" b="1" dirty="0">
                <a:solidFill>
                  <a:schemeClr val="bg1"/>
                </a:solidFill>
                <a:latin typeface="Calibri" panose="020F0502020204030204" pitchFamily="34" charset="0"/>
                <a:cs typeface="Calibri" panose="020F0502020204030204" pitchFamily="34" charset="0"/>
              </a:rPr>
              <a:t>إلياس أبوعبيدة قجم (208748)</a:t>
            </a:r>
          </a:p>
          <a:p>
            <a:pPr algn="r" rtl="1"/>
            <a:endParaRPr lang="ar-LY" sz="2400" b="1" dirty="0">
              <a:solidFill>
                <a:schemeClr val="bg1"/>
              </a:solidFill>
              <a:latin typeface="Calibri" panose="020F0502020204030204" pitchFamily="34" charset="0"/>
              <a:cs typeface="Calibri" panose="020F0502020204030204" pitchFamily="34" charset="0"/>
            </a:endParaRPr>
          </a:p>
          <a:p>
            <a:pPr algn="r" rtl="1"/>
            <a:r>
              <a:rPr lang="ar-LY" sz="2400" b="1" dirty="0">
                <a:solidFill>
                  <a:schemeClr val="bg1"/>
                </a:solidFill>
                <a:latin typeface="Calibri" panose="020F0502020204030204" pitchFamily="34" charset="0"/>
                <a:cs typeface="Calibri" panose="020F0502020204030204" pitchFamily="34" charset="0"/>
              </a:rPr>
              <a:t>إشراف:</a:t>
            </a:r>
          </a:p>
          <a:p>
            <a:pPr algn="r" rtl="1"/>
            <a:r>
              <a:rPr lang="ar-LY" sz="2400" b="1" dirty="0">
                <a:solidFill>
                  <a:schemeClr val="bg1"/>
                </a:solidFill>
                <a:latin typeface="Calibri" panose="020F0502020204030204" pitchFamily="34" charset="0"/>
                <a:cs typeface="Calibri" panose="020F0502020204030204" pitchFamily="34" charset="0"/>
              </a:rPr>
              <a:t>د. عبد الكريم شعلول</a:t>
            </a:r>
            <a:endParaRPr lang="en-US" sz="2400" b="1" dirty="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917776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1000" fill="hold"/>
                                        <p:tgtEl>
                                          <p:spTgt spid="8"/>
                                        </p:tgtEl>
                                        <p:attrNameLst>
                                          <p:attrName>ppt_x</p:attrName>
                                        </p:attrNameLst>
                                      </p:cBhvr>
                                      <p:tavLst>
                                        <p:tav tm="0">
                                          <p:val>
                                            <p:strVal val="#ppt_x"/>
                                          </p:val>
                                        </p:tav>
                                        <p:tav tm="100000">
                                          <p:val>
                                            <p:strVal val="#ppt_x"/>
                                          </p:val>
                                        </p:tav>
                                      </p:tavLst>
                                    </p:anim>
                                    <p:anim calcmode="lin" valueType="num">
                                      <p:cBhvr additive="base">
                                        <p:cTn id="8" dur="1000" fill="hold"/>
                                        <p:tgtEl>
                                          <p:spTgt spid="8"/>
                                        </p:tgtEl>
                                        <p:attrNameLst>
                                          <p:attrName>ppt_y</p:attrName>
                                        </p:attrNameLst>
                                      </p:cBhvr>
                                      <p:tavLst>
                                        <p:tav tm="0">
                                          <p:val>
                                            <p:strVal val="0-#ppt_h/2"/>
                                          </p:val>
                                        </p:tav>
                                        <p:tav tm="100000">
                                          <p:val>
                                            <p:strVal val="#ppt_y"/>
                                          </p:val>
                                        </p:tav>
                                      </p:tavLst>
                                    </p:anim>
                                  </p:childTnLst>
                                </p:cTn>
                              </p:par>
                              <p:par>
                                <p:cTn id="9" presetID="2" presetClass="entr" presetSubtype="4" decel="10000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1000" fill="hold"/>
                                        <p:tgtEl>
                                          <p:spTgt spid="7"/>
                                        </p:tgtEl>
                                        <p:attrNameLst>
                                          <p:attrName>ppt_x</p:attrName>
                                        </p:attrNameLst>
                                      </p:cBhvr>
                                      <p:tavLst>
                                        <p:tav tm="0">
                                          <p:val>
                                            <p:strVal val="#ppt_x"/>
                                          </p:val>
                                        </p:tav>
                                        <p:tav tm="100000">
                                          <p:val>
                                            <p:strVal val="#ppt_x"/>
                                          </p:val>
                                        </p:tav>
                                      </p:tavLst>
                                    </p:anim>
                                    <p:anim calcmode="lin" valueType="num">
                                      <p:cBhvr additive="base">
                                        <p:cTn id="12" dur="1000" fill="hold"/>
                                        <p:tgtEl>
                                          <p:spTgt spid="7"/>
                                        </p:tgtEl>
                                        <p:attrNameLst>
                                          <p:attrName>ppt_y</p:attrName>
                                        </p:attrNameLst>
                                      </p:cBhvr>
                                      <p:tavLst>
                                        <p:tav tm="0">
                                          <p:val>
                                            <p:strVal val="1+#ppt_h/2"/>
                                          </p:val>
                                        </p:tav>
                                        <p:tav tm="100000">
                                          <p:val>
                                            <p:strVal val="#ppt_y"/>
                                          </p:val>
                                        </p:tav>
                                      </p:tavLst>
                                    </p:anim>
                                  </p:childTnLst>
                                </p:cTn>
                              </p:par>
                              <p:par>
                                <p:cTn id="13" presetID="2" presetClass="entr" presetSubtype="2" decel="10000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1000" fill="hold"/>
                                        <p:tgtEl>
                                          <p:spTgt spid="6"/>
                                        </p:tgtEl>
                                        <p:attrNameLst>
                                          <p:attrName>ppt_x</p:attrName>
                                        </p:attrNameLst>
                                      </p:cBhvr>
                                      <p:tavLst>
                                        <p:tav tm="0">
                                          <p:val>
                                            <p:strVal val="1+#ppt_w/2"/>
                                          </p:val>
                                        </p:tav>
                                        <p:tav tm="100000">
                                          <p:val>
                                            <p:strVal val="#ppt_x"/>
                                          </p:val>
                                        </p:tav>
                                      </p:tavLst>
                                    </p:anim>
                                    <p:anim calcmode="lin" valueType="num">
                                      <p:cBhvr additive="base">
                                        <p:cTn id="16" dur="1000" fill="hold"/>
                                        <p:tgtEl>
                                          <p:spTgt spid="6"/>
                                        </p:tgtEl>
                                        <p:attrNameLst>
                                          <p:attrName>ppt_y</p:attrName>
                                        </p:attrNameLst>
                                      </p:cBhvr>
                                      <p:tavLst>
                                        <p:tav tm="0">
                                          <p:val>
                                            <p:strVal val="#ppt_y"/>
                                          </p:val>
                                        </p:tav>
                                        <p:tav tm="100000">
                                          <p:val>
                                            <p:strVal val="#ppt_y"/>
                                          </p:val>
                                        </p:tav>
                                      </p:tavLst>
                                    </p:anim>
                                  </p:childTnLst>
                                </p:cTn>
                              </p:par>
                              <p:par>
                                <p:cTn id="17" presetID="2" presetClass="entr" presetSubtype="2" decel="100000"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cBhvr additive="base">
                                        <p:cTn id="19" dur="1000" fill="hold"/>
                                        <p:tgtEl>
                                          <p:spTgt spid="18"/>
                                        </p:tgtEl>
                                        <p:attrNameLst>
                                          <p:attrName>ppt_x</p:attrName>
                                        </p:attrNameLst>
                                      </p:cBhvr>
                                      <p:tavLst>
                                        <p:tav tm="0">
                                          <p:val>
                                            <p:strVal val="1+#ppt_w/2"/>
                                          </p:val>
                                        </p:tav>
                                        <p:tav tm="100000">
                                          <p:val>
                                            <p:strVal val="#ppt_x"/>
                                          </p:val>
                                        </p:tav>
                                      </p:tavLst>
                                    </p:anim>
                                    <p:anim calcmode="lin" valueType="num">
                                      <p:cBhvr additive="base">
                                        <p:cTn id="20" dur="1000" fill="hold"/>
                                        <p:tgtEl>
                                          <p:spTgt spid="18"/>
                                        </p:tgtEl>
                                        <p:attrNameLst>
                                          <p:attrName>ppt_y</p:attrName>
                                        </p:attrNameLst>
                                      </p:cBhvr>
                                      <p:tavLst>
                                        <p:tav tm="0">
                                          <p:val>
                                            <p:strVal val="#ppt_y"/>
                                          </p:val>
                                        </p:tav>
                                        <p:tav tm="100000">
                                          <p:val>
                                            <p:strVal val="#ppt_y"/>
                                          </p:val>
                                        </p:tav>
                                      </p:tavLst>
                                    </p:anim>
                                  </p:childTnLst>
                                </p:cTn>
                              </p:par>
                              <p:par>
                                <p:cTn id="21" presetID="53" presetClass="entr" presetSubtype="16"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anim calcmode="lin" valueType="num">
                                      <p:cBhvr>
                                        <p:cTn id="23" dur="500" fill="hold"/>
                                        <p:tgtEl>
                                          <p:spTgt spid="11"/>
                                        </p:tgtEl>
                                        <p:attrNameLst>
                                          <p:attrName>ppt_w</p:attrName>
                                        </p:attrNameLst>
                                      </p:cBhvr>
                                      <p:tavLst>
                                        <p:tav tm="0">
                                          <p:val>
                                            <p:fltVal val="0"/>
                                          </p:val>
                                        </p:tav>
                                        <p:tav tm="100000">
                                          <p:val>
                                            <p:strVal val="#ppt_w"/>
                                          </p:val>
                                        </p:tav>
                                      </p:tavLst>
                                    </p:anim>
                                    <p:anim calcmode="lin" valueType="num">
                                      <p:cBhvr>
                                        <p:cTn id="24" dur="500" fill="hold"/>
                                        <p:tgtEl>
                                          <p:spTgt spid="11"/>
                                        </p:tgtEl>
                                        <p:attrNameLst>
                                          <p:attrName>ppt_h</p:attrName>
                                        </p:attrNameLst>
                                      </p:cBhvr>
                                      <p:tavLst>
                                        <p:tav tm="0">
                                          <p:val>
                                            <p:fltVal val="0"/>
                                          </p:val>
                                        </p:tav>
                                        <p:tav tm="100000">
                                          <p:val>
                                            <p:strVal val="#ppt_h"/>
                                          </p:val>
                                        </p:tav>
                                      </p:tavLst>
                                    </p:anim>
                                    <p:animEffect transition="in" filter="fade">
                                      <p:cBhvr>
                                        <p:cTn id="25" dur="500"/>
                                        <p:tgtEl>
                                          <p:spTgt spid="11"/>
                                        </p:tgtEl>
                                      </p:cBhvr>
                                    </p:animEffect>
                                  </p:childTnLst>
                                </p:cTn>
                              </p:par>
                              <p:par>
                                <p:cTn id="26" presetID="53" presetClass="entr" presetSubtype="16" fill="hold" grpId="0" nodeType="withEffect">
                                  <p:stCondLst>
                                    <p:cond delay="0"/>
                                  </p:stCondLst>
                                  <p:childTnLst>
                                    <p:set>
                                      <p:cBhvr>
                                        <p:cTn id="27" dur="1" fill="hold">
                                          <p:stCondLst>
                                            <p:cond delay="0"/>
                                          </p:stCondLst>
                                        </p:cTn>
                                        <p:tgtEl>
                                          <p:spTgt spid="12"/>
                                        </p:tgtEl>
                                        <p:attrNameLst>
                                          <p:attrName>style.visibility</p:attrName>
                                        </p:attrNameLst>
                                      </p:cBhvr>
                                      <p:to>
                                        <p:strVal val="visible"/>
                                      </p:to>
                                    </p:set>
                                    <p:anim calcmode="lin" valueType="num">
                                      <p:cBhvr>
                                        <p:cTn id="28" dur="500" fill="hold"/>
                                        <p:tgtEl>
                                          <p:spTgt spid="12"/>
                                        </p:tgtEl>
                                        <p:attrNameLst>
                                          <p:attrName>ppt_w</p:attrName>
                                        </p:attrNameLst>
                                      </p:cBhvr>
                                      <p:tavLst>
                                        <p:tav tm="0">
                                          <p:val>
                                            <p:fltVal val="0"/>
                                          </p:val>
                                        </p:tav>
                                        <p:tav tm="100000">
                                          <p:val>
                                            <p:strVal val="#ppt_w"/>
                                          </p:val>
                                        </p:tav>
                                      </p:tavLst>
                                    </p:anim>
                                    <p:anim calcmode="lin" valueType="num">
                                      <p:cBhvr>
                                        <p:cTn id="29" dur="500" fill="hold"/>
                                        <p:tgtEl>
                                          <p:spTgt spid="12"/>
                                        </p:tgtEl>
                                        <p:attrNameLst>
                                          <p:attrName>ppt_h</p:attrName>
                                        </p:attrNameLst>
                                      </p:cBhvr>
                                      <p:tavLst>
                                        <p:tav tm="0">
                                          <p:val>
                                            <p:fltVal val="0"/>
                                          </p:val>
                                        </p:tav>
                                        <p:tav tm="100000">
                                          <p:val>
                                            <p:strVal val="#ppt_h"/>
                                          </p:val>
                                        </p:tav>
                                      </p:tavLst>
                                    </p:anim>
                                    <p:animEffect transition="in" filter="fade">
                                      <p:cBhvr>
                                        <p:cTn id="30" dur="500"/>
                                        <p:tgtEl>
                                          <p:spTgt spid="12"/>
                                        </p:tgtEl>
                                      </p:cBhvr>
                                    </p:animEffect>
                                  </p:childTnLst>
                                </p:cTn>
                              </p:par>
                              <p:par>
                                <p:cTn id="31" presetID="53" presetClass="entr" presetSubtype="16" fill="hold" grpId="0" nodeType="withEffect">
                                  <p:stCondLst>
                                    <p:cond delay="0"/>
                                  </p:stCondLst>
                                  <p:childTnLst>
                                    <p:set>
                                      <p:cBhvr>
                                        <p:cTn id="32" dur="1" fill="hold">
                                          <p:stCondLst>
                                            <p:cond delay="0"/>
                                          </p:stCondLst>
                                        </p:cTn>
                                        <p:tgtEl>
                                          <p:spTgt spid="13"/>
                                        </p:tgtEl>
                                        <p:attrNameLst>
                                          <p:attrName>style.visibility</p:attrName>
                                        </p:attrNameLst>
                                      </p:cBhvr>
                                      <p:to>
                                        <p:strVal val="visible"/>
                                      </p:to>
                                    </p:set>
                                    <p:anim calcmode="lin" valueType="num">
                                      <p:cBhvr>
                                        <p:cTn id="33" dur="500" fill="hold"/>
                                        <p:tgtEl>
                                          <p:spTgt spid="13"/>
                                        </p:tgtEl>
                                        <p:attrNameLst>
                                          <p:attrName>ppt_w</p:attrName>
                                        </p:attrNameLst>
                                      </p:cBhvr>
                                      <p:tavLst>
                                        <p:tav tm="0">
                                          <p:val>
                                            <p:fltVal val="0"/>
                                          </p:val>
                                        </p:tav>
                                        <p:tav tm="100000">
                                          <p:val>
                                            <p:strVal val="#ppt_w"/>
                                          </p:val>
                                        </p:tav>
                                      </p:tavLst>
                                    </p:anim>
                                    <p:anim calcmode="lin" valueType="num">
                                      <p:cBhvr>
                                        <p:cTn id="34" dur="500" fill="hold"/>
                                        <p:tgtEl>
                                          <p:spTgt spid="13"/>
                                        </p:tgtEl>
                                        <p:attrNameLst>
                                          <p:attrName>ppt_h</p:attrName>
                                        </p:attrNameLst>
                                      </p:cBhvr>
                                      <p:tavLst>
                                        <p:tav tm="0">
                                          <p:val>
                                            <p:fltVal val="0"/>
                                          </p:val>
                                        </p:tav>
                                        <p:tav tm="100000">
                                          <p:val>
                                            <p:strVal val="#ppt_h"/>
                                          </p:val>
                                        </p:tav>
                                      </p:tavLst>
                                    </p:anim>
                                    <p:animEffect transition="in" filter="fade">
                                      <p:cBhvr>
                                        <p:cTn id="35" dur="500"/>
                                        <p:tgtEl>
                                          <p:spTgt spid="13"/>
                                        </p:tgtEl>
                                      </p:cBhvr>
                                    </p:animEffect>
                                  </p:childTnLst>
                                </p:cTn>
                              </p:par>
                              <p:par>
                                <p:cTn id="36" presetID="53" presetClass="entr" presetSubtype="16" fill="hold" grpId="0" nodeType="withEffect">
                                  <p:stCondLst>
                                    <p:cond delay="0"/>
                                  </p:stCondLst>
                                  <p:childTnLst>
                                    <p:set>
                                      <p:cBhvr>
                                        <p:cTn id="37" dur="1" fill="hold">
                                          <p:stCondLst>
                                            <p:cond delay="0"/>
                                          </p:stCondLst>
                                        </p:cTn>
                                        <p:tgtEl>
                                          <p:spTgt spid="10"/>
                                        </p:tgtEl>
                                        <p:attrNameLst>
                                          <p:attrName>style.visibility</p:attrName>
                                        </p:attrNameLst>
                                      </p:cBhvr>
                                      <p:to>
                                        <p:strVal val="visible"/>
                                      </p:to>
                                    </p:set>
                                    <p:anim calcmode="lin" valueType="num">
                                      <p:cBhvr>
                                        <p:cTn id="38" dur="500" fill="hold"/>
                                        <p:tgtEl>
                                          <p:spTgt spid="10"/>
                                        </p:tgtEl>
                                        <p:attrNameLst>
                                          <p:attrName>ppt_w</p:attrName>
                                        </p:attrNameLst>
                                      </p:cBhvr>
                                      <p:tavLst>
                                        <p:tav tm="0">
                                          <p:val>
                                            <p:fltVal val="0"/>
                                          </p:val>
                                        </p:tav>
                                        <p:tav tm="100000">
                                          <p:val>
                                            <p:strVal val="#ppt_w"/>
                                          </p:val>
                                        </p:tav>
                                      </p:tavLst>
                                    </p:anim>
                                    <p:anim calcmode="lin" valueType="num">
                                      <p:cBhvr>
                                        <p:cTn id="39" dur="500" fill="hold"/>
                                        <p:tgtEl>
                                          <p:spTgt spid="10"/>
                                        </p:tgtEl>
                                        <p:attrNameLst>
                                          <p:attrName>ppt_h</p:attrName>
                                        </p:attrNameLst>
                                      </p:cBhvr>
                                      <p:tavLst>
                                        <p:tav tm="0">
                                          <p:val>
                                            <p:fltVal val="0"/>
                                          </p:val>
                                        </p:tav>
                                        <p:tav tm="100000">
                                          <p:val>
                                            <p:strVal val="#ppt_h"/>
                                          </p:val>
                                        </p:tav>
                                      </p:tavLst>
                                    </p:anim>
                                    <p:animEffect transition="in" filter="fade">
                                      <p:cBhvr>
                                        <p:cTn id="40" dur="500"/>
                                        <p:tgtEl>
                                          <p:spTgt spid="10"/>
                                        </p:tgtEl>
                                      </p:cBhvr>
                                    </p:animEffect>
                                  </p:childTnLst>
                                </p:cTn>
                              </p:par>
                              <p:par>
                                <p:cTn id="41" presetID="53" presetClass="entr" presetSubtype="16" fill="hold" grpId="0" nodeType="withEffect">
                                  <p:stCondLst>
                                    <p:cond delay="0"/>
                                  </p:stCondLst>
                                  <p:childTnLst>
                                    <p:set>
                                      <p:cBhvr>
                                        <p:cTn id="42" dur="1" fill="hold">
                                          <p:stCondLst>
                                            <p:cond delay="0"/>
                                          </p:stCondLst>
                                        </p:cTn>
                                        <p:tgtEl>
                                          <p:spTgt spid="14"/>
                                        </p:tgtEl>
                                        <p:attrNameLst>
                                          <p:attrName>style.visibility</p:attrName>
                                        </p:attrNameLst>
                                      </p:cBhvr>
                                      <p:to>
                                        <p:strVal val="visible"/>
                                      </p:to>
                                    </p:set>
                                    <p:anim calcmode="lin" valueType="num">
                                      <p:cBhvr>
                                        <p:cTn id="43" dur="500" fill="hold"/>
                                        <p:tgtEl>
                                          <p:spTgt spid="14"/>
                                        </p:tgtEl>
                                        <p:attrNameLst>
                                          <p:attrName>ppt_w</p:attrName>
                                        </p:attrNameLst>
                                      </p:cBhvr>
                                      <p:tavLst>
                                        <p:tav tm="0">
                                          <p:val>
                                            <p:fltVal val="0"/>
                                          </p:val>
                                        </p:tav>
                                        <p:tav tm="100000">
                                          <p:val>
                                            <p:strVal val="#ppt_w"/>
                                          </p:val>
                                        </p:tav>
                                      </p:tavLst>
                                    </p:anim>
                                    <p:anim calcmode="lin" valueType="num">
                                      <p:cBhvr>
                                        <p:cTn id="44" dur="500" fill="hold"/>
                                        <p:tgtEl>
                                          <p:spTgt spid="14"/>
                                        </p:tgtEl>
                                        <p:attrNameLst>
                                          <p:attrName>ppt_h</p:attrName>
                                        </p:attrNameLst>
                                      </p:cBhvr>
                                      <p:tavLst>
                                        <p:tav tm="0">
                                          <p:val>
                                            <p:fltVal val="0"/>
                                          </p:val>
                                        </p:tav>
                                        <p:tav tm="100000">
                                          <p:val>
                                            <p:strVal val="#ppt_h"/>
                                          </p:val>
                                        </p:tav>
                                      </p:tavLst>
                                    </p:anim>
                                    <p:animEffect transition="in" filter="fade">
                                      <p:cBhvr>
                                        <p:cTn id="45" dur="500"/>
                                        <p:tgtEl>
                                          <p:spTgt spid="14"/>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15"/>
                                        </p:tgtEl>
                                        <p:attrNameLst>
                                          <p:attrName>style.visibility</p:attrName>
                                        </p:attrNameLst>
                                      </p:cBhvr>
                                      <p:to>
                                        <p:strVal val="visible"/>
                                      </p:to>
                                    </p:set>
                                    <p:animEffect transition="in" filter="fade">
                                      <p:cBhvr>
                                        <p:cTn id="50" dur="750"/>
                                        <p:tgtEl>
                                          <p:spTgt spid="15"/>
                                        </p:tgtEl>
                                      </p:cBhvr>
                                    </p:animEffect>
                                  </p:childTnLst>
                                </p:cTn>
                              </p:par>
                              <p:par>
                                <p:cTn id="51" presetID="10" presetClass="entr" presetSubtype="0" fill="hold" grpId="0" nodeType="withEffect">
                                  <p:stCondLst>
                                    <p:cond delay="350"/>
                                  </p:stCondLst>
                                  <p:childTnLst>
                                    <p:set>
                                      <p:cBhvr>
                                        <p:cTn id="52" dur="1" fill="hold">
                                          <p:stCondLst>
                                            <p:cond delay="0"/>
                                          </p:stCondLst>
                                        </p:cTn>
                                        <p:tgtEl>
                                          <p:spTgt spid="16">
                                            <p:txEl>
                                              <p:pRg st="0" end="0"/>
                                            </p:txEl>
                                          </p:spTgt>
                                        </p:tgtEl>
                                        <p:attrNameLst>
                                          <p:attrName>style.visibility</p:attrName>
                                        </p:attrNameLst>
                                      </p:cBhvr>
                                      <p:to>
                                        <p:strVal val="visible"/>
                                      </p:to>
                                    </p:set>
                                    <p:animEffect transition="in" filter="fade">
                                      <p:cBhvr>
                                        <p:cTn id="53" dur="750"/>
                                        <p:tgtEl>
                                          <p:spTgt spid="16">
                                            <p:txEl>
                                              <p:pRg st="0" end="0"/>
                                            </p:txEl>
                                          </p:spTgt>
                                        </p:tgtEl>
                                      </p:cBhvr>
                                    </p:animEffect>
                                  </p:childTnLst>
                                </p:cTn>
                              </p:par>
                              <p:par>
                                <p:cTn id="54" presetID="10" presetClass="entr" presetSubtype="0" fill="hold" grpId="0" nodeType="withEffect">
                                  <p:stCondLst>
                                    <p:cond delay="350"/>
                                  </p:stCondLst>
                                  <p:childTnLst>
                                    <p:set>
                                      <p:cBhvr>
                                        <p:cTn id="55" dur="1" fill="hold">
                                          <p:stCondLst>
                                            <p:cond delay="0"/>
                                          </p:stCondLst>
                                        </p:cTn>
                                        <p:tgtEl>
                                          <p:spTgt spid="16">
                                            <p:txEl>
                                              <p:pRg st="1" end="1"/>
                                            </p:txEl>
                                          </p:spTgt>
                                        </p:tgtEl>
                                        <p:attrNameLst>
                                          <p:attrName>style.visibility</p:attrName>
                                        </p:attrNameLst>
                                      </p:cBhvr>
                                      <p:to>
                                        <p:strVal val="visible"/>
                                      </p:to>
                                    </p:set>
                                    <p:animEffect transition="in" filter="fade">
                                      <p:cBhvr>
                                        <p:cTn id="56" dur="750"/>
                                        <p:tgtEl>
                                          <p:spTgt spid="16">
                                            <p:txEl>
                                              <p:pRg st="1" end="1"/>
                                            </p:txEl>
                                          </p:spTgt>
                                        </p:tgtEl>
                                      </p:cBhvr>
                                    </p:animEffect>
                                  </p:childTnLst>
                                </p:cTn>
                              </p:par>
                              <p:par>
                                <p:cTn id="57" presetID="10" presetClass="entr" presetSubtype="0" fill="hold" grpId="0" nodeType="withEffect">
                                  <p:stCondLst>
                                    <p:cond delay="350"/>
                                  </p:stCondLst>
                                  <p:childTnLst>
                                    <p:set>
                                      <p:cBhvr>
                                        <p:cTn id="58" dur="1" fill="hold">
                                          <p:stCondLst>
                                            <p:cond delay="0"/>
                                          </p:stCondLst>
                                        </p:cTn>
                                        <p:tgtEl>
                                          <p:spTgt spid="16">
                                            <p:txEl>
                                              <p:pRg st="2" end="2"/>
                                            </p:txEl>
                                          </p:spTgt>
                                        </p:tgtEl>
                                        <p:attrNameLst>
                                          <p:attrName>style.visibility</p:attrName>
                                        </p:attrNameLst>
                                      </p:cBhvr>
                                      <p:to>
                                        <p:strVal val="visible"/>
                                      </p:to>
                                    </p:set>
                                    <p:animEffect transition="in" filter="fade">
                                      <p:cBhvr>
                                        <p:cTn id="59" dur="750"/>
                                        <p:tgtEl>
                                          <p:spTgt spid="16">
                                            <p:txEl>
                                              <p:pRg st="2" end="2"/>
                                            </p:txEl>
                                          </p:spTgt>
                                        </p:tgtEl>
                                      </p:cBhvr>
                                    </p:animEffect>
                                  </p:childTnLst>
                                </p:cTn>
                              </p:par>
                              <p:par>
                                <p:cTn id="60" presetID="10" presetClass="entr" presetSubtype="0" fill="hold" grpId="0" nodeType="withEffect">
                                  <p:stCondLst>
                                    <p:cond delay="350"/>
                                  </p:stCondLst>
                                  <p:childTnLst>
                                    <p:set>
                                      <p:cBhvr>
                                        <p:cTn id="61" dur="1" fill="hold">
                                          <p:stCondLst>
                                            <p:cond delay="0"/>
                                          </p:stCondLst>
                                        </p:cTn>
                                        <p:tgtEl>
                                          <p:spTgt spid="17">
                                            <p:txEl>
                                              <p:pRg st="0" end="0"/>
                                            </p:txEl>
                                          </p:spTgt>
                                        </p:tgtEl>
                                        <p:attrNameLst>
                                          <p:attrName>style.visibility</p:attrName>
                                        </p:attrNameLst>
                                      </p:cBhvr>
                                      <p:to>
                                        <p:strVal val="visible"/>
                                      </p:to>
                                    </p:set>
                                    <p:animEffect transition="in" filter="fade">
                                      <p:cBhvr>
                                        <p:cTn id="62" dur="750"/>
                                        <p:tgtEl>
                                          <p:spTgt spid="17">
                                            <p:txEl>
                                              <p:pRg st="0" end="0"/>
                                            </p:txEl>
                                          </p:spTgt>
                                        </p:tgtEl>
                                      </p:cBhvr>
                                    </p:animEffect>
                                  </p:childTnLst>
                                </p:cTn>
                              </p:par>
                              <p:par>
                                <p:cTn id="63" presetID="10" presetClass="entr" presetSubtype="0" fill="hold" grpId="0" nodeType="withEffect">
                                  <p:stCondLst>
                                    <p:cond delay="350"/>
                                  </p:stCondLst>
                                  <p:childTnLst>
                                    <p:set>
                                      <p:cBhvr>
                                        <p:cTn id="64" dur="1" fill="hold">
                                          <p:stCondLst>
                                            <p:cond delay="0"/>
                                          </p:stCondLst>
                                        </p:cTn>
                                        <p:tgtEl>
                                          <p:spTgt spid="17">
                                            <p:txEl>
                                              <p:pRg st="1" end="1"/>
                                            </p:txEl>
                                          </p:spTgt>
                                        </p:tgtEl>
                                        <p:attrNameLst>
                                          <p:attrName>style.visibility</p:attrName>
                                        </p:attrNameLst>
                                      </p:cBhvr>
                                      <p:to>
                                        <p:strVal val="visible"/>
                                      </p:to>
                                    </p:set>
                                    <p:animEffect transition="in" filter="fade">
                                      <p:cBhvr>
                                        <p:cTn id="65" dur="750"/>
                                        <p:tgtEl>
                                          <p:spTgt spid="17">
                                            <p:txEl>
                                              <p:pRg st="1" end="1"/>
                                            </p:txEl>
                                          </p:spTgt>
                                        </p:tgtEl>
                                      </p:cBhvr>
                                    </p:animEffect>
                                  </p:childTnLst>
                                </p:cTn>
                              </p:par>
                              <p:par>
                                <p:cTn id="66" presetID="10" presetClass="entr" presetSubtype="0" fill="hold" grpId="0" nodeType="withEffect">
                                  <p:stCondLst>
                                    <p:cond delay="350"/>
                                  </p:stCondLst>
                                  <p:childTnLst>
                                    <p:set>
                                      <p:cBhvr>
                                        <p:cTn id="67" dur="1" fill="hold">
                                          <p:stCondLst>
                                            <p:cond delay="0"/>
                                          </p:stCondLst>
                                        </p:cTn>
                                        <p:tgtEl>
                                          <p:spTgt spid="17">
                                            <p:txEl>
                                              <p:pRg st="2" end="2"/>
                                            </p:txEl>
                                          </p:spTgt>
                                        </p:tgtEl>
                                        <p:attrNameLst>
                                          <p:attrName>style.visibility</p:attrName>
                                        </p:attrNameLst>
                                      </p:cBhvr>
                                      <p:to>
                                        <p:strVal val="visible"/>
                                      </p:to>
                                    </p:set>
                                    <p:animEffect transition="in" filter="fade">
                                      <p:cBhvr>
                                        <p:cTn id="68" dur="750"/>
                                        <p:tgtEl>
                                          <p:spTgt spid="17">
                                            <p:txEl>
                                              <p:pRg st="2" end="2"/>
                                            </p:txEl>
                                          </p:spTgt>
                                        </p:tgtEl>
                                      </p:cBhvr>
                                    </p:animEffect>
                                  </p:childTnLst>
                                </p:cTn>
                              </p:par>
                              <p:par>
                                <p:cTn id="69" presetID="10" presetClass="entr" presetSubtype="0" fill="hold" grpId="0" nodeType="withEffect">
                                  <p:stCondLst>
                                    <p:cond delay="350"/>
                                  </p:stCondLst>
                                  <p:childTnLst>
                                    <p:set>
                                      <p:cBhvr>
                                        <p:cTn id="70" dur="1" fill="hold">
                                          <p:stCondLst>
                                            <p:cond delay="0"/>
                                          </p:stCondLst>
                                        </p:cTn>
                                        <p:tgtEl>
                                          <p:spTgt spid="17">
                                            <p:txEl>
                                              <p:pRg st="4" end="4"/>
                                            </p:txEl>
                                          </p:spTgt>
                                        </p:tgtEl>
                                        <p:attrNameLst>
                                          <p:attrName>style.visibility</p:attrName>
                                        </p:attrNameLst>
                                      </p:cBhvr>
                                      <p:to>
                                        <p:strVal val="visible"/>
                                      </p:to>
                                    </p:set>
                                    <p:animEffect transition="in" filter="fade">
                                      <p:cBhvr>
                                        <p:cTn id="71" dur="750"/>
                                        <p:tgtEl>
                                          <p:spTgt spid="17">
                                            <p:txEl>
                                              <p:pRg st="4" end="4"/>
                                            </p:txEl>
                                          </p:spTgt>
                                        </p:tgtEl>
                                      </p:cBhvr>
                                    </p:animEffect>
                                  </p:childTnLst>
                                </p:cTn>
                              </p:par>
                              <p:par>
                                <p:cTn id="72" presetID="10" presetClass="entr" presetSubtype="0" fill="hold" grpId="0" nodeType="withEffect">
                                  <p:stCondLst>
                                    <p:cond delay="350"/>
                                  </p:stCondLst>
                                  <p:childTnLst>
                                    <p:set>
                                      <p:cBhvr>
                                        <p:cTn id="73" dur="1" fill="hold">
                                          <p:stCondLst>
                                            <p:cond delay="0"/>
                                          </p:stCondLst>
                                        </p:cTn>
                                        <p:tgtEl>
                                          <p:spTgt spid="17">
                                            <p:txEl>
                                              <p:pRg st="5" end="5"/>
                                            </p:txEl>
                                          </p:spTgt>
                                        </p:tgtEl>
                                        <p:attrNameLst>
                                          <p:attrName>style.visibility</p:attrName>
                                        </p:attrNameLst>
                                      </p:cBhvr>
                                      <p:to>
                                        <p:strVal val="visible"/>
                                      </p:to>
                                    </p:set>
                                    <p:animEffect transition="in" filter="fade">
                                      <p:cBhvr>
                                        <p:cTn id="74" dur="750"/>
                                        <p:tgtEl>
                                          <p:spTgt spid="1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10" grpId="0" animBg="1"/>
      <p:bldP spid="11" grpId="0" animBg="1"/>
      <p:bldP spid="12" grpId="0" animBg="1"/>
      <p:bldP spid="13" grpId="0" animBg="1"/>
      <p:bldP spid="14" grpId="0" animBg="1"/>
      <p:bldP spid="15" grpId="0"/>
      <p:bldP spid="16" grpId="0" build="allAtOnce"/>
      <p:bldP spid="18" grpId="0" animBg="1"/>
      <p:bldP spid="17" grpId="0" build="allAtOnce"/>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Group 39">
            <a:extLst>
              <a:ext uri="{FF2B5EF4-FFF2-40B4-BE49-F238E27FC236}">
                <a16:creationId xmlns:a16="http://schemas.microsoft.com/office/drawing/2014/main" id="{C24C91F1-5F8D-48DB-8772-1D14287657E4}"/>
              </a:ext>
            </a:extLst>
          </p:cNvPr>
          <p:cNvGrpSpPr/>
          <p:nvPr/>
        </p:nvGrpSpPr>
        <p:grpSpPr>
          <a:xfrm>
            <a:off x="1193006" y="3429000"/>
            <a:ext cx="9795415" cy="1457325"/>
            <a:chOff x="1193006" y="2697956"/>
            <a:chExt cx="9795415" cy="1457325"/>
          </a:xfrm>
        </p:grpSpPr>
        <p:sp>
          <p:nvSpPr>
            <p:cNvPr id="4" name="Freeform: Shape 3">
              <a:extLst>
                <a:ext uri="{FF2B5EF4-FFF2-40B4-BE49-F238E27FC236}">
                  <a16:creationId xmlns:a16="http://schemas.microsoft.com/office/drawing/2014/main" id="{DF4F4132-0C38-4827-B9A8-6B8B847F190B}"/>
                </a:ext>
              </a:extLst>
            </p:cNvPr>
            <p:cNvSpPr/>
            <p:nvPr/>
          </p:nvSpPr>
          <p:spPr>
            <a:xfrm>
              <a:off x="1193006" y="2697956"/>
              <a:ext cx="1457325" cy="1457325"/>
            </a:xfrm>
            <a:custGeom>
              <a:avLst/>
              <a:gdLst>
                <a:gd name="connsiteX0" fmla="*/ 7144 w 1457325"/>
                <a:gd name="connsiteY0" fmla="*/ 7144 h 1457325"/>
                <a:gd name="connsiteX1" fmla="*/ 1459325 w 1457325"/>
                <a:gd name="connsiteY1" fmla="*/ 1459325 h 1457325"/>
              </a:gdLst>
              <a:ahLst/>
              <a:cxnLst>
                <a:cxn ang="0">
                  <a:pos x="connsiteX0" y="connsiteY0"/>
                </a:cxn>
                <a:cxn ang="0">
                  <a:pos x="connsiteX1" y="connsiteY1"/>
                </a:cxn>
              </a:cxnLst>
              <a:rect l="l" t="t" r="r" b="b"/>
              <a:pathLst>
                <a:path w="1457325" h="1457325">
                  <a:moveTo>
                    <a:pt x="7144" y="7144"/>
                  </a:moveTo>
                  <a:lnTo>
                    <a:pt x="1459325" y="1459325"/>
                  </a:lnTo>
                </a:path>
              </a:pathLst>
            </a:custGeom>
            <a:ln w="9525" cap="rnd">
              <a:solidFill>
                <a:srgbClr val="0A1931">
                  <a:alpha val="35000"/>
                </a:srgbClr>
              </a:solidFill>
              <a:prstDash val="solid"/>
              <a:round/>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5" name="Freeform: Shape 4">
              <a:extLst>
                <a:ext uri="{FF2B5EF4-FFF2-40B4-BE49-F238E27FC236}">
                  <a16:creationId xmlns:a16="http://schemas.microsoft.com/office/drawing/2014/main" id="{9396EBC1-C243-412F-9B85-7768289D692F}"/>
                </a:ext>
              </a:extLst>
            </p:cNvPr>
            <p:cNvSpPr/>
            <p:nvPr/>
          </p:nvSpPr>
          <p:spPr>
            <a:xfrm>
              <a:off x="2384202" y="2697956"/>
              <a:ext cx="1457325" cy="1457325"/>
            </a:xfrm>
            <a:custGeom>
              <a:avLst/>
              <a:gdLst>
                <a:gd name="connsiteX0" fmla="*/ 7144 w 1457325"/>
                <a:gd name="connsiteY0" fmla="*/ 7144 h 1457325"/>
                <a:gd name="connsiteX1" fmla="*/ 1459325 w 1457325"/>
                <a:gd name="connsiteY1" fmla="*/ 1459325 h 1457325"/>
              </a:gdLst>
              <a:ahLst/>
              <a:cxnLst>
                <a:cxn ang="0">
                  <a:pos x="connsiteX0" y="connsiteY0"/>
                </a:cxn>
                <a:cxn ang="0">
                  <a:pos x="connsiteX1" y="connsiteY1"/>
                </a:cxn>
              </a:cxnLst>
              <a:rect l="l" t="t" r="r" b="b"/>
              <a:pathLst>
                <a:path w="1457325" h="1457325">
                  <a:moveTo>
                    <a:pt x="7144" y="7144"/>
                  </a:moveTo>
                  <a:lnTo>
                    <a:pt x="1459325" y="1459325"/>
                  </a:lnTo>
                </a:path>
              </a:pathLst>
            </a:custGeom>
            <a:ln w="9525" cap="rnd">
              <a:solidFill>
                <a:srgbClr val="0A1931">
                  <a:alpha val="35000"/>
                </a:srgbClr>
              </a:solidFill>
              <a:prstDash val="solid"/>
              <a:round/>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6" name="Freeform: Shape 5">
              <a:extLst>
                <a:ext uri="{FF2B5EF4-FFF2-40B4-BE49-F238E27FC236}">
                  <a16:creationId xmlns:a16="http://schemas.microsoft.com/office/drawing/2014/main" id="{F812C878-B294-44D6-AD36-E882A6E930FE}"/>
                </a:ext>
              </a:extLst>
            </p:cNvPr>
            <p:cNvSpPr/>
            <p:nvPr/>
          </p:nvSpPr>
          <p:spPr>
            <a:xfrm>
              <a:off x="3575304" y="2697956"/>
              <a:ext cx="1457325" cy="1457325"/>
            </a:xfrm>
            <a:custGeom>
              <a:avLst/>
              <a:gdLst>
                <a:gd name="connsiteX0" fmla="*/ 7144 w 1457325"/>
                <a:gd name="connsiteY0" fmla="*/ 7144 h 1457325"/>
                <a:gd name="connsiteX1" fmla="*/ 1459325 w 1457325"/>
                <a:gd name="connsiteY1" fmla="*/ 1459325 h 1457325"/>
              </a:gdLst>
              <a:ahLst/>
              <a:cxnLst>
                <a:cxn ang="0">
                  <a:pos x="connsiteX0" y="connsiteY0"/>
                </a:cxn>
                <a:cxn ang="0">
                  <a:pos x="connsiteX1" y="connsiteY1"/>
                </a:cxn>
              </a:cxnLst>
              <a:rect l="l" t="t" r="r" b="b"/>
              <a:pathLst>
                <a:path w="1457325" h="1457325">
                  <a:moveTo>
                    <a:pt x="7144" y="7144"/>
                  </a:moveTo>
                  <a:lnTo>
                    <a:pt x="1459325" y="1459325"/>
                  </a:lnTo>
                </a:path>
              </a:pathLst>
            </a:custGeom>
            <a:ln w="9525" cap="rnd">
              <a:solidFill>
                <a:srgbClr val="0A1931">
                  <a:alpha val="35000"/>
                </a:srgbClr>
              </a:solidFill>
              <a:prstDash val="solid"/>
              <a:round/>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7" name="Freeform: Shape 6">
              <a:extLst>
                <a:ext uri="{FF2B5EF4-FFF2-40B4-BE49-F238E27FC236}">
                  <a16:creationId xmlns:a16="http://schemas.microsoft.com/office/drawing/2014/main" id="{D5BF7F3E-C061-4516-9F5F-58DE0E1B2D1A}"/>
                </a:ext>
              </a:extLst>
            </p:cNvPr>
            <p:cNvSpPr/>
            <p:nvPr/>
          </p:nvSpPr>
          <p:spPr>
            <a:xfrm>
              <a:off x="4766500" y="2697956"/>
              <a:ext cx="1457325" cy="1457325"/>
            </a:xfrm>
            <a:custGeom>
              <a:avLst/>
              <a:gdLst>
                <a:gd name="connsiteX0" fmla="*/ 7144 w 1457325"/>
                <a:gd name="connsiteY0" fmla="*/ 7144 h 1457325"/>
                <a:gd name="connsiteX1" fmla="*/ 1459325 w 1457325"/>
                <a:gd name="connsiteY1" fmla="*/ 1459325 h 1457325"/>
              </a:gdLst>
              <a:ahLst/>
              <a:cxnLst>
                <a:cxn ang="0">
                  <a:pos x="connsiteX0" y="connsiteY0"/>
                </a:cxn>
                <a:cxn ang="0">
                  <a:pos x="connsiteX1" y="connsiteY1"/>
                </a:cxn>
              </a:cxnLst>
              <a:rect l="l" t="t" r="r" b="b"/>
              <a:pathLst>
                <a:path w="1457325" h="1457325">
                  <a:moveTo>
                    <a:pt x="7144" y="7144"/>
                  </a:moveTo>
                  <a:lnTo>
                    <a:pt x="1459325" y="1459325"/>
                  </a:lnTo>
                </a:path>
              </a:pathLst>
            </a:custGeom>
            <a:ln w="9525" cap="rnd">
              <a:solidFill>
                <a:srgbClr val="0A1931">
                  <a:alpha val="35000"/>
                </a:srgbClr>
              </a:solidFill>
              <a:prstDash val="solid"/>
              <a:round/>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8" name="Freeform: Shape 7">
              <a:extLst>
                <a:ext uri="{FF2B5EF4-FFF2-40B4-BE49-F238E27FC236}">
                  <a16:creationId xmlns:a16="http://schemas.microsoft.com/office/drawing/2014/main" id="{6EF891FF-7EA0-4772-9E66-9BB52887E12F}"/>
                </a:ext>
              </a:extLst>
            </p:cNvPr>
            <p:cNvSpPr/>
            <p:nvPr/>
          </p:nvSpPr>
          <p:spPr>
            <a:xfrm>
              <a:off x="5957601" y="2697956"/>
              <a:ext cx="1457325" cy="1457325"/>
            </a:xfrm>
            <a:custGeom>
              <a:avLst/>
              <a:gdLst>
                <a:gd name="connsiteX0" fmla="*/ 7144 w 1457325"/>
                <a:gd name="connsiteY0" fmla="*/ 7144 h 1457325"/>
                <a:gd name="connsiteX1" fmla="*/ 1459325 w 1457325"/>
                <a:gd name="connsiteY1" fmla="*/ 1459325 h 1457325"/>
              </a:gdLst>
              <a:ahLst/>
              <a:cxnLst>
                <a:cxn ang="0">
                  <a:pos x="connsiteX0" y="connsiteY0"/>
                </a:cxn>
                <a:cxn ang="0">
                  <a:pos x="connsiteX1" y="connsiteY1"/>
                </a:cxn>
              </a:cxnLst>
              <a:rect l="l" t="t" r="r" b="b"/>
              <a:pathLst>
                <a:path w="1457325" h="1457325">
                  <a:moveTo>
                    <a:pt x="7144" y="7144"/>
                  </a:moveTo>
                  <a:lnTo>
                    <a:pt x="1459325" y="1459325"/>
                  </a:lnTo>
                </a:path>
              </a:pathLst>
            </a:custGeom>
            <a:ln w="9525" cap="rnd">
              <a:solidFill>
                <a:srgbClr val="0A1931">
                  <a:alpha val="35000"/>
                </a:srgbClr>
              </a:solidFill>
              <a:prstDash val="solid"/>
              <a:round/>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9" name="Freeform: Shape 8">
              <a:extLst>
                <a:ext uri="{FF2B5EF4-FFF2-40B4-BE49-F238E27FC236}">
                  <a16:creationId xmlns:a16="http://schemas.microsoft.com/office/drawing/2014/main" id="{F939B7A8-35B8-4EB9-B26C-B72AC015DD02}"/>
                </a:ext>
              </a:extLst>
            </p:cNvPr>
            <p:cNvSpPr/>
            <p:nvPr/>
          </p:nvSpPr>
          <p:spPr>
            <a:xfrm>
              <a:off x="7148798" y="2697956"/>
              <a:ext cx="1457325" cy="1457325"/>
            </a:xfrm>
            <a:custGeom>
              <a:avLst/>
              <a:gdLst>
                <a:gd name="connsiteX0" fmla="*/ 7144 w 1457325"/>
                <a:gd name="connsiteY0" fmla="*/ 7144 h 1457325"/>
                <a:gd name="connsiteX1" fmla="*/ 1459325 w 1457325"/>
                <a:gd name="connsiteY1" fmla="*/ 1459325 h 1457325"/>
              </a:gdLst>
              <a:ahLst/>
              <a:cxnLst>
                <a:cxn ang="0">
                  <a:pos x="connsiteX0" y="connsiteY0"/>
                </a:cxn>
                <a:cxn ang="0">
                  <a:pos x="connsiteX1" y="connsiteY1"/>
                </a:cxn>
              </a:cxnLst>
              <a:rect l="l" t="t" r="r" b="b"/>
              <a:pathLst>
                <a:path w="1457325" h="1457325">
                  <a:moveTo>
                    <a:pt x="7144" y="7144"/>
                  </a:moveTo>
                  <a:lnTo>
                    <a:pt x="1459325" y="1459325"/>
                  </a:lnTo>
                </a:path>
              </a:pathLst>
            </a:custGeom>
            <a:ln w="9525" cap="rnd">
              <a:solidFill>
                <a:srgbClr val="0A1931">
                  <a:alpha val="35000"/>
                </a:srgbClr>
              </a:solidFill>
              <a:prstDash val="solid"/>
              <a:round/>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10" name="Freeform: Shape 9">
              <a:extLst>
                <a:ext uri="{FF2B5EF4-FFF2-40B4-BE49-F238E27FC236}">
                  <a16:creationId xmlns:a16="http://schemas.microsoft.com/office/drawing/2014/main" id="{9C139A8D-7273-43EA-871E-A811A66A83C4}"/>
                </a:ext>
              </a:extLst>
            </p:cNvPr>
            <p:cNvSpPr/>
            <p:nvPr/>
          </p:nvSpPr>
          <p:spPr>
            <a:xfrm>
              <a:off x="8339899" y="2697956"/>
              <a:ext cx="1457325" cy="1457325"/>
            </a:xfrm>
            <a:custGeom>
              <a:avLst/>
              <a:gdLst>
                <a:gd name="connsiteX0" fmla="*/ 7144 w 1457325"/>
                <a:gd name="connsiteY0" fmla="*/ 7144 h 1457325"/>
                <a:gd name="connsiteX1" fmla="*/ 1459325 w 1457325"/>
                <a:gd name="connsiteY1" fmla="*/ 1459325 h 1457325"/>
              </a:gdLst>
              <a:ahLst/>
              <a:cxnLst>
                <a:cxn ang="0">
                  <a:pos x="connsiteX0" y="connsiteY0"/>
                </a:cxn>
                <a:cxn ang="0">
                  <a:pos x="connsiteX1" y="connsiteY1"/>
                </a:cxn>
              </a:cxnLst>
              <a:rect l="l" t="t" r="r" b="b"/>
              <a:pathLst>
                <a:path w="1457325" h="1457325">
                  <a:moveTo>
                    <a:pt x="7144" y="7144"/>
                  </a:moveTo>
                  <a:lnTo>
                    <a:pt x="1459325" y="1459325"/>
                  </a:lnTo>
                </a:path>
              </a:pathLst>
            </a:custGeom>
            <a:ln w="9525" cap="rnd">
              <a:solidFill>
                <a:srgbClr val="0A1931">
                  <a:alpha val="35000"/>
                </a:srgbClr>
              </a:solidFill>
              <a:prstDash val="solid"/>
              <a:round/>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11" name="Freeform: Shape 10">
              <a:extLst>
                <a:ext uri="{FF2B5EF4-FFF2-40B4-BE49-F238E27FC236}">
                  <a16:creationId xmlns:a16="http://schemas.microsoft.com/office/drawing/2014/main" id="{2232CDBD-0383-4423-AF95-C34F9979ACAB}"/>
                </a:ext>
              </a:extLst>
            </p:cNvPr>
            <p:cNvSpPr/>
            <p:nvPr/>
          </p:nvSpPr>
          <p:spPr>
            <a:xfrm>
              <a:off x="9531096" y="2697956"/>
              <a:ext cx="1457325" cy="1457325"/>
            </a:xfrm>
            <a:custGeom>
              <a:avLst/>
              <a:gdLst>
                <a:gd name="connsiteX0" fmla="*/ 7144 w 1457325"/>
                <a:gd name="connsiteY0" fmla="*/ 7144 h 1457325"/>
                <a:gd name="connsiteX1" fmla="*/ 1459325 w 1457325"/>
                <a:gd name="connsiteY1" fmla="*/ 1459325 h 1457325"/>
              </a:gdLst>
              <a:ahLst/>
              <a:cxnLst>
                <a:cxn ang="0">
                  <a:pos x="connsiteX0" y="connsiteY0"/>
                </a:cxn>
                <a:cxn ang="0">
                  <a:pos x="connsiteX1" y="connsiteY1"/>
                </a:cxn>
              </a:cxnLst>
              <a:rect l="l" t="t" r="r" b="b"/>
              <a:pathLst>
                <a:path w="1457325" h="1457325">
                  <a:moveTo>
                    <a:pt x="7144" y="7144"/>
                  </a:moveTo>
                  <a:lnTo>
                    <a:pt x="1459325" y="1459325"/>
                  </a:lnTo>
                </a:path>
              </a:pathLst>
            </a:custGeom>
            <a:ln w="9525" cap="rnd">
              <a:solidFill>
                <a:srgbClr val="0A1931">
                  <a:alpha val="35000"/>
                </a:srgbClr>
              </a:solidFill>
              <a:prstDash val="solid"/>
              <a:round/>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12" name="Freeform: Shape 11">
              <a:extLst>
                <a:ext uri="{FF2B5EF4-FFF2-40B4-BE49-F238E27FC236}">
                  <a16:creationId xmlns:a16="http://schemas.microsoft.com/office/drawing/2014/main" id="{22F53FC5-C6BE-4F4A-80F2-C44890CDF0EE}"/>
                </a:ext>
              </a:extLst>
            </p:cNvPr>
            <p:cNvSpPr/>
            <p:nvPr/>
          </p:nvSpPr>
          <p:spPr>
            <a:xfrm>
              <a:off x="9531096" y="2697956"/>
              <a:ext cx="1457325" cy="1457325"/>
            </a:xfrm>
            <a:custGeom>
              <a:avLst/>
              <a:gdLst>
                <a:gd name="connsiteX0" fmla="*/ 1459325 w 1457325"/>
                <a:gd name="connsiteY0" fmla="*/ 7144 h 1457325"/>
                <a:gd name="connsiteX1" fmla="*/ 7144 w 1457325"/>
                <a:gd name="connsiteY1" fmla="*/ 1459325 h 1457325"/>
              </a:gdLst>
              <a:ahLst/>
              <a:cxnLst>
                <a:cxn ang="0">
                  <a:pos x="connsiteX0" y="connsiteY0"/>
                </a:cxn>
                <a:cxn ang="0">
                  <a:pos x="connsiteX1" y="connsiteY1"/>
                </a:cxn>
              </a:cxnLst>
              <a:rect l="l" t="t" r="r" b="b"/>
              <a:pathLst>
                <a:path w="1457325" h="1457325">
                  <a:moveTo>
                    <a:pt x="1459325" y="7144"/>
                  </a:moveTo>
                  <a:lnTo>
                    <a:pt x="7144" y="1459325"/>
                  </a:lnTo>
                </a:path>
              </a:pathLst>
            </a:custGeom>
            <a:ln w="9525" cap="rnd">
              <a:solidFill>
                <a:srgbClr val="0A1931">
                  <a:alpha val="35000"/>
                </a:srgbClr>
              </a:solidFill>
              <a:prstDash val="solid"/>
              <a:round/>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13" name="Freeform: Shape 12">
              <a:extLst>
                <a:ext uri="{FF2B5EF4-FFF2-40B4-BE49-F238E27FC236}">
                  <a16:creationId xmlns:a16="http://schemas.microsoft.com/office/drawing/2014/main" id="{B90F78D0-6FAE-4D8E-9F17-8C95831E9F18}"/>
                </a:ext>
              </a:extLst>
            </p:cNvPr>
            <p:cNvSpPr/>
            <p:nvPr/>
          </p:nvSpPr>
          <p:spPr>
            <a:xfrm>
              <a:off x="8339899" y="2697956"/>
              <a:ext cx="1457325" cy="1457325"/>
            </a:xfrm>
            <a:custGeom>
              <a:avLst/>
              <a:gdLst>
                <a:gd name="connsiteX0" fmla="*/ 1459325 w 1457325"/>
                <a:gd name="connsiteY0" fmla="*/ 7144 h 1457325"/>
                <a:gd name="connsiteX1" fmla="*/ 7144 w 1457325"/>
                <a:gd name="connsiteY1" fmla="*/ 1459325 h 1457325"/>
              </a:gdLst>
              <a:ahLst/>
              <a:cxnLst>
                <a:cxn ang="0">
                  <a:pos x="connsiteX0" y="connsiteY0"/>
                </a:cxn>
                <a:cxn ang="0">
                  <a:pos x="connsiteX1" y="connsiteY1"/>
                </a:cxn>
              </a:cxnLst>
              <a:rect l="l" t="t" r="r" b="b"/>
              <a:pathLst>
                <a:path w="1457325" h="1457325">
                  <a:moveTo>
                    <a:pt x="1459325" y="7144"/>
                  </a:moveTo>
                  <a:lnTo>
                    <a:pt x="7144" y="1459325"/>
                  </a:lnTo>
                </a:path>
              </a:pathLst>
            </a:custGeom>
            <a:ln w="9525" cap="rnd">
              <a:solidFill>
                <a:srgbClr val="0A1931">
                  <a:alpha val="35000"/>
                </a:srgbClr>
              </a:solidFill>
              <a:prstDash val="solid"/>
              <a:round/>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14" name="Freeform: Shape 13">
              <a:extLst>
                <a:ext uri="{FF2B5EF4-FFF2-40B4-BE49-F238E27FC236}">
                  <a16:creationId xmlns:a16="http://schemas.microsoft.com/office/drawing/2014/main" id="{0037ACEF-AE43-4F5B-9425-2A9B9E5BF64E}"/>
                </a:ext>
              </a:extLst>
            </p:cNvPr>
            <p:cNvSpPr/>
            <p:nvPr/>
          </p:nvSpPr>
          <p:spPr>
            <a:xfrm>
              <a:off x="7148798" y="2697956"/>
              <a:ext cx="1457325" cy="1457325"/>
            </a:xfrm>
            <a:custGeom>
              <a:avLst/>
              <a:gdLst>
                <a:gd name="connsiteX0" fmla="*/ 1459325 w 1457325"/>
                <a:gd name="connsiteY0" fmla="*/ 7144 h 1457325"/>
                <a:gd name="connsiteX1" fmla="*/ 7144 w 1457325"/>
                <a:gd name="connsiteY1" fmla="*/ 1459325 h 1457325"/>
              </a:gdLst>
              <a:ahLst/>
              <a:cxnLst>
                <a:cxn ang="0">
                  <a:pos x="connsiteX0" y="connsiteY0"/>
                </a:cxn>
                <a:cxn ang="0">
                  <a:pos x="connsiteX1" y="connsiteY1"/>
                </a:cxn>
              </a:cxnLst>
              <a:rect l="l" t="t" r="r" b="b"/>
              <a:pathLst>
                <a:path w="1457325" h="1457325">
                  <a:moveTo>
                    <a:pt x="1459325" y="7144"/>
                  </a:moveTo>
                  <a:lnTo>
                    <a:pt x="7144" y="1459325"/>
                  </a:lnTo>
                </a:path>
              </a:pathLst>
            </a:custGeom>
            <a:ln w="9525" cap="rnd">
              <a:solidFill>
                <a:srgbClr val="0A1931">
                  <a:alpha val="35000"/>
                </a:srgbClr>
              </a:solidFill>
              <a:prstDash val="solid"/>
              <a:round/>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15" name="Freeform: Shape 14">
              <a:extLst>
                <a:ext uri="{FF2B5EF4-FFF2-40B4-BE49-F238E27FC236}">
                  <a16:creationId xmlns:a16="http://schemas.microsoft.com/office/drawing/2014/main" id="{1C2CF717-9BA2-403F-9619-4213D0A0F363}"/>
                </a:ext>
              </a:extLst>
            </p:cNvPr>
            <p:cNvSpPr/>
            <p:nvPr/>
          </p:nvSpPr>
          <p:spPr>
            <a:xfrm>
              <a:off x="5957601" y="2697956"/>
              <a:ext cx="1457325" cy="1457325"/>
            </a:xfrm>
            <a:custGeom>
              <a:avLst/>
              <a:gdLst>
                <a:gd name="connsiteX0" fmla="*/ 1459325 w 1457325"/>
                <a:gd name="connsiteY0" fmla="*/ 7144 h 1457325"/>
                <a:gd name="connsiteX1" fmla="*/ 7144 w 1457325"/>
                <a:gd name="connsiteY1" fmla="*/ 1459325 h 1457325"/>
              </a:gdLst>
              <a:ahLst/>
              <a:cxnLst>
                <a:cxn ang="0">
                  <a:pos x="connsiteX0" y="connsiteY0"/>
                </a:cxn>
                <a:cxn ang="0">
                  <a:pos x="connsiteX1" y="connsiteY1"/>
                </a:cxn>
              </a:cxnLst>
              <a:rect l="l" t="t" r="r" b="b"/>
              <a:pathLst>
                <a:path w="1457325" h="1457325">
                  <a:moveTo>
                    <a:pt x="1459325" y="7144"/>
                  </a:moveTo>
                  <a:lnTo>
                    <a:pt x="7144" y="1459325"/>
                  </a:lnTo>
                </a:path>
              </a:pathLst>
            </a:custGeom>
            <a:ln w="9525" cap="rnd">
              <a:solidFill>
                <a:srgbClr val="0A1931">
                  <a:alpha val="35000"/>
                </a:srgbClr>
              </a:solidFill>
              <a:prstDash val="solid"/>
              <a:round/>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16" name="Freeform: Shape 15">
              <a:extLst>
                <a:ext uri="{FF2B5EF4-FFF2-40B4-BE49-F238E27FC236}">
                  <a16:creationId xmlns:a16="http://schemas.microsoft.com/office/drawing/2014/main" id="{336BC861-8FE3-4F05-9C81-855BB82AAF3C}"/>
                </a:ext>
              </a:extLst>
            </p:cNvPr>
            <p:cNvSpPr/>
            <p:nvPr/>
          </p:nvSpPr>
          <p:spPr>
            <a:xfrm>
              <a:off x="4766500" y="2697956"/>
              <a:ext cx="1457325" cy="1457325"/>
            </a:xfrm>
            <a:custGeom>
              <a:avLst/>
              <a:gdLst>
                <a:gd name="connsiteX0" fmla="*/ 1459325 w 1457325"/>
                <a:gd name="connsiteY0" fmla="*/ 7144 h 1457325"/>
                <a:gd name="connsiteX1" fmla="*/ 7144 w 1457325"/>
                <a:gd name="connsiteY1" fmla="*/ 1459325 h 1457325"/>
              </a:gdLst>
              <a:ahLst/>
              <a:cxnLst>
                <a:cxn ang="0">
                  <a:pos x="connsiteX0" y="connsiteY0"/>
                </a:cxn>
                <a:cxn ang="0">
                  <a:pos x="connsiteX1" y="connsiteY1"/>
                </a:cxn>
              </a:cxnLst>
              <a:rect l="l" t="t" r="r" b="b"/>
              <a:pathLst>
                <a:path w="1457325" h="1457325">
                  <a:moveTo>
                    <a:pt x="1459325" y="7144"/>
                  </a:moveTo>
                  <a:lnTo>
                    <a:pt x="7144" y="1459325"/>
                  </a:lnTo>
                </a:path>
              </a:pathLst>
            </a:custGeom>
            <a:ln w="9525" cap="rnd">
              <a:solidFill>
                <a:srgbClr val="0A1931">
                  <a:alpha val="35000"/>
                </a:srgbClr>
              </a:solidFill>
              <a:prstDash val="solid"/>
              <a:round/>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17" name="Freeform: Shape 16">
              <a:extLst>
                <a:ext uri="{FF2B5EF4-FFF2-40B4-BE49-F238E27FC236}">
                  <a16:creationId xmlns:a16="http://schemas.microsoft.com/office/drawing/2014/main" id="{A78557D0-2C17-4F1D-BA38-AC1C75BBFB1A}"/>
                </a:ext>
              </a:extLst>
            </p:cNvPr>
            <p:cNvSpPr/>
            <p:nvPr/>
          </p:nvSpPr>
          <p:spPr>
            <a:xfrm>
              <a:off x="3575304" y="2697956"/>
              <a:ext cx="1457325" cy="1457325"/>
            </a:xfrm>
            <a:custGeom>
              <a:avLst/>
              <a:gdLst>
                <a:gd name="connsiteX0" fmla="*/ 1459325 w 1457325"/>
                <a:gd name="connsiteY0" fmla="*/ 7144 h 1457325"/>
                <a:gd name="connsiteX1" fmla="*/ 7144 w 1457325"/>
                <a:gd name="connsiteY1" fmla="*/ 1459325 h 1457325"/>
              </a:gdLst>
              <a:ahLst/>
              <a:cxnLst>
                <a:cxn ang="0">
                  <a:pos x="connsiteX0" y="connsiteY0"/>
                </a:cxn>
                <a:cxn ang="0">
                  <a:pos x="connsiteX1" y="connsiteY1"/>
                </a:cxn>
              </a:cxnLst>
              <a:rect l="l" t="t" r="r" b="b"/>
              <a:pathLst>
                <a:path w="1457325" h="1457325">
                  <a:moveTo>
                    <a:pt x="1459325" y="7144"/>
                  </a:moveTo>
                  <a:lnTo>
                    <a:pt x="7144" y="1459325"/>
                  </a:lnTo>
                </a:path>
              </a:pathLst>
            </a:custGeom>
            <a:ln w="9525" cap="rnd">
              <a:solidFill>
                <a:srgbClr val="0A1931">
                  <a:alpha val="35000"/>
                </a:srgbClr>
              </a:solidFill>
              <a:prstDash val="solid"/>
              <a:round/>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18" name="Freeform: Shape 17">
              <a:extLst>
                <a:ext uri="{FF2B5EF4-FFF2-40B4-BE49-F238E27FC236}">
                  <a16:creationId xmlns:a16="http://schemas.microsoft.com/office/drawing/2014/main" id="{A1DC1C66-567D-4611-9D6C-1392249C46A1}"/>
                </a:ext>
              </a:extLst>
            </p:cNvPr>
            <p:cNvSpPr/>
            <p:nvPr/>
          </p:nvSpPr>
          <p:spPr>
            <a:xfrm>
              <a:off x="2384202" y="2697956"/>
              <a:ext cx="1457325" cy="1457325"/>
            </a:xfrm>
            <a:custGeom>
              <a:avLst/>
              <a:gdLst>
                <a:gd name="connsiteX0" fmla="*/ 1459325 w 1457325"/>
                <a:gd name="connsiteY0" fmla="*/ 7144 h 1457325"/>
                <a:gd name="connsiteX1" fmla="*/ 7144 w 1457325"/>
                <a:gd name="connsiteY1" fmla="*/ 1459325 h 1457325"/>
              </a:gdLst>
              <a:ahLst/>
              <a:cxnLst>
                <a:cxn ang="0">
                  <a:pos x="connsiteX0" y="connsiteY0"/>
                </a:cxn>
                <a:cxn ang="0">
                  <a:pos x="connsiteX1" y="connsiteY1"/>
                </a:cxn>
              </a:cxnLst>
              <a:rect l="l" t="t" r="r" b="b"/>
              <a:pathLst>
                <a:path w="1457325" h="1457325">
                  <a:moveTo>
                    <a:pt x="1459325" y="7144"/>
                  </a:moveTo>
                  <a:lnTo>
                    <a:pt x="7144" y="1459325"/>
                  </a:lnTo>
                </a:path>
              </a:pathLst>
            </a:custGeom>
            <a:ln w="9525" cap="rnd">
              <a:solidFill>
                <a:srgbClr val="0A1931">
                  <a:alpha val="35000"/>
                </a:srgbClr>
              </a:solidFill>
              <a:prstDash val="solid"/>
              <a:round/>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19" name="Freeform: Shape 18">
              <a:extLst>
                <a:ext uri="{FF2B5EF4-FFF2-40B4-BE49-F238E27FC236}">
                  <a16:creationId xmlns:a16="http://schemas.microsoft.com/office/drawing/2014/main" id="{D4782C0F-592D-4205-8E69-6BB21ADF0B04}"/>
                </a:ext>
              </a:extLst>
            </p:cNvPr>
            <p:cNvSpPr/>
            <p:nvPr/>
          </p:nvSpPr>
          <p:spPr>
            <a:xfrm>
              <a:off x="1193006" y="2697956"/>
              <a:ext cx="1457325" cy="1457325"/>
            </a:xfrm>
            <a:custGeom>
              <a:avLst/>
              <a:gdLst>
                <a:gd name="connsiteX0" fmla="*/ 1459325 w 1457325"/>
                <a:gd name="connsiteY0" fmla="*/ 7144 h 1457325"/>
                <a:gd name="connsiteX1" fmla="*/ 7144 w 1457325"/>
                <a:gd name="connsiteY1" fmla="*/ 1459325 h 1457325"/>
              </a:gdLst>
              <a:ahLst/>
              <a:cxnLst>
                <a:cxn ang="0">
                  <a:pos x="connsiteX0" y="connsiteY0"/>
                </a:cxn>
                <a:cxn ang="0">
                  <a:pos x="connsiteX1" y="connsiteY1"/>
                </a:cxn>
              </a:cxnLst>
              <a:rect l="l" t="t" r="r" b="b"/>
              <a:pathLst>
                <a:path w="1457325" h="1457325">
                  <a:moveTo>
                    <a:pt x="1459325" y="7144"/>
                  </a:moveTo>
                  <a:lnTo>
                    <a:pt x="7144" y="1459325"/>
                  </a:lnTo>
                </a:path>
              </a:pathLst>
            </a:custGeom>
            <a:ln w="9525" cap="rnd">
              <a:solidFill>
                <a:srgbClr val="0A1931">
                  <a:alpha val="35000"/>
                </a:srgbClr>
              </a:solidFill>
              <a:prstDash val="solid"/>
              <a:round/>
            </a:ln>
          </p:spPr>
          <p:txBody>
            <a:bodyPr rtlCol="0" anchor="ctr"/>
            <a:lstStyle/>
            <a:p>
              <a:pPr algn="r" rtl="1"/>
              <a:endParaRPr lang="en-US">
                <a:latin typeface="Calibri" panose="020F0502020204030204" pitchFamily="34" charset="0"/>
                <a:cs typeface="Calibri" panose="020F0502020204030204" pitchFamily="34" charset="0"/>
              </a:endParaRPr>
            </a:p>
          </p:txBody>
        </p:sp>
      </p:grpSp>
      <p:sp>
        <p:nvSpPr>
          <p:cNvPr id="20" name="Freeform: Shape 19">
            <a:extLst>
              <a:ext uri="{FF2B5EF4-FFF2-40B4-BE49-F238E27FC236}">
                <a16:creationId xmlns:a16="http://schemas.microsoft.com/office/drawing/2014/main" id="{91135E06-5103-4F6E-8162-6B22AF70B7DF}"/>
              </a:ext>
            </a:extLst>
          </p:cNvPr>
          <p:cNvSpPr/>
          <p:nvPr/>
        </p:nvSpPr>
        <p:spPr>
          <a:xfrm>
            <a:off x="9813846" y="3617955"/>
            <a:ext cx="1085850" cy="1085850"/>
          </a:xfrm>
          <a:custGeom>
            <a:avLst/>
            <a:gdLst>
              <a:gd name="connsiteX0" fmla="*/ 895636 w 1085850"/>
              <a:gd name="connsiteY0" fmla="*/ 1086231 h 1085850"/>
              <a:gd name="connsiteX1" fmla="*/ 197644 w 1085850"/>
              <a:gd name="connsiteY1" fmla="*/ 1086231 h 1085850"/>
              <a:gd name="connsiteX2" fmla="*/ 7144 w 1085850"/>
              <a:gd name="connsiteY2" fmla="*/ 895731 h 1085850"/>
              <a:gd name="connsiteX3" fmla="*/ 7144 w 1085850"/>
              <a:gd name="connsiteY3" fmla="*/ 197644 h 1085850"/>
              <a:gd name="connsiteX4" fmla="*/ 197644 w 1085850"/>
              <a:gd name="connsiteY4" fmla="*/ 7144 h 1085850"/>
              <a:gd name="connsiteX5" fmla="*/ 895731 w 1085850"/>
              <a:gd name="connsiteY5" fmla="*/ 7144 h 1085850"/>
              <a:gd name="connsiteX6" fmla="*/ 1086231 w 1085850"/>
              <a:gd name="connsiteY6" fmla="*/ 197644 h 1085850"/>
              <a:gd name="connsiteX7" fmla="*/ 1086231 w 1085850"/>
              <a:gd name="connsiteY7" fmla="*/ 895731 h 1085850"/>
              <a:gd name="connsiteX8" fmla="*/ 895636 w 1085850"/>
              <a:gd name="connsiteY8" fmla="*/ 1086231 h 1085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5850" h="1085850">
                <a:moveTo>
                  <a:pt x="895636" y="1086231"/>
                </a:moveTo>
                <a:lnTo>
                  <a:pt x="197644" y="1086231"/>
                </a:lnTo>
                <a:cubicBezTo>
                  <a:pt x="92393" y="1086231"/>
                  <a:pt x="7144" y="1000982"/>
                  <a:pt x="7144" y="895731"/>
                </a:cubicBezTo>
                <a:lnTo>
                  <a:pt x="7144" y="197644"/>
                </a:lnTo>
                <a:cubicBezTo>
                  <a:pt x="7144" y="92393"/>
                  <a:pt x="92393" y="7144"/>
                  <a:pt x="197644" y="7144"/>
                </a:cubicBezTo>
                <a:lnTo>
                  <a:pt x="895731" y="7144"/>
                </a:lnTo>
                <a:cubicBezTo>
                  <a:pt x="1000982" y="7144"/>
                  <a:pt x="1086231" y="92393"/>
                  <a:pt x="1086231" y="197644"/>
                </a:cubicBezTo>
                <a:lnTo>
                  <a:pt x="1086231" y="895731"/>
                </a:lnTo>
                <a:cubicBezTo>
                  <a:pt x="1086136" y="1000887"/>
                  <a:pt x="1000887" y="1086231"/>
                  <a:pt x="895636" y="1086231"/>
                </a:cubicBezTo>
                <a:close/>
              </a:path>
            </a:pathLst>
          </a:custGeom>
          <a:solidFill>
            <a:srgbClr val="EFEFEF"/>
          </a:solidFill>
          <a:ln w="9525" cap="flat">
            <a:noFill/>
            <a:prstDash val="solid"/>
            <a:miter/>
          </a:ln>
          <a:effectLst>
            <a:outerShdw blurRad="127000" sx="102000" sy="102000" algn="ctr" rotWithShape="0">
              <a:prstClr val="black">
                <a:alpha val="20000"/>
              </a:prstClr>
            </a:outerShdw>
          </a:effectLst>
          <a:scene3d>
            <a:camera prst="orthographicFront">
              <a:rot lat="0" lon="0" rev="0"/>
            </a:camera>
            <a:lightRig rig="balanced" dir="t">
              <a:rot lat="0" lon="0" rev="8700000"/>
            </a:lightRig>
          </a:scene3d>
          <a:sp3d/>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25" name="Freeform: Shape 24">
            <a:extLst>
              <a:ext uri="{FF2B5EF4-FFF2-40B4-BE49-F238E27FC236}">
                <a16:creationId xmlns:a16="http://schemas.microsoft.com/office/drawing/2014/main" id="{FBFA64D0-A9A1-45BC-BB06-03CC70BDE515}"/>
              </a:ext>
            </a:extLst>
          </p:cNvPr>
          <p:cNvSpPr/>
          <p:nvPr/>
        </p:nvSpPr>
        <p:spPr>
          <a:xfrm>
            <a:off x="10103501" y="3907610"/>
            <a:ext cx="504825" cy="504825"/>
          </a:xfrm>
          <a:custGeom>
            <a:avLst/>
            <a:gdLst>
              <a:gd name="connsiteX0" fmla="*/ 506825 w 504825"/>
              <a:gd name="connsiteY0" fmla="*/ 256985 h 504825"/>
              <a:gd name="connsiteX1" fmla="*/ 256984 w 504825"/>
              <a:gd name="connsiteY1" fmla="*/ 506825 h 504825"/>
              <a:gd name="connsiteX2" fmla="*/ 7144 w 504825"/>
              <a:gd name="connsiteY2" fmla="*/ 256985 h 504825"/>
              <a:gd name="connsiteX3" fmla="*/ 256984 w 504825"/>
              <a:gd name="connsiteY3" fmla="*/ 7144 h 504825"/>
              <a:gd name="connsiteX4" fmla="*/ 506825 w 504825"/>
              <a:gd name="connsiteY4" fmla="*/ 256985 h 5048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4825" h="504825">
                <a:moveTo>
                  <a:pt x="506825" y="256985"/>
                </a:moveTo>
                <a:cubicBezTo>
                  <a:pt x="506825" y="394968"/>
                  <a:pt x="394968" y="506825"/>
                  <a:pt x="256984" y="506825"/>
                </a:cubicBezTo>
                <a:cubicBezTo>
                  <a:pt x="119001" y="506825"/>
                  <a:pt x="7144" y="394968"/>
                  <a:pt x="7144" y="256985"/>
                </a:cubicBezTo>
                <a:cubicBezTo>
                  <a:pt x="7144" y="119001"/>
                  <a:pt x="119001" y="7144"/>
                  <a:pt x="256984" y="7144"/>
                </a:cubicBezTo>
                <a:cubicBezTo>
                  <a:pt x="394968" y="7144"/>
                  <a:pt x="506825" y="119001"/>
                  <a:pt x="506825" y="256985"/>
                </a:cubicBezTo>
                <a:close/>
              </a:path>
            </a:pathLst>
          </a:custGeom>
          <a:solidFill>
            <a:srgbClr val="0A1931"/>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30" name="Freeform: Shape 29">
            <a:extLst>
              <a:ext uri="{FF2B5EF4-FFF2-40B4-BE49-F238E27FC236}">
                <a16:creationId xmlns:a16="http://schemas.microsoft.com/office/drawing/2014/main" id="{374AB686-A3D6-445A-A094-5AA92F4BB872}"/>
              </a:ext>
            </a:extLst>
          </p:cNvPr>
          <p:cNvSpPr/>
          <p:nvPr/>
        </p:nvSpPr>
        <p:spPr>
          <a:xfrm>
            <a:off x="10346198" y="4150307"/>
            <a:ext cx="28575" cy="1095375"/>
          </a:xfrm>
          <a:custGeom>
            <a:avLst/>
            <a:gdLst>
              <a:gd name="connsiteX0" fmla="*/ 14288 w 28575"/>
              <a:gd name="connsiteY0" fmla="*/ 14288 h 1095375"/>
              <a:gd name="connsiteX1" fmla="*/ 14288 w 28575"/>
              <a:gd name="connsiteY1" fmla="*/ 1082802 h 1095375"/>
            </a:gdLst>
            <a:ahLst/>
            <a:cxnLst>
              <a:cxn ang="0">
                <a:pos x="connsiteX0" y="connsiteY0"/>
              </a:cxn>
              <a:cxn ang="0">
                <a:pos x="connsiteX1" y="connsiteY1"/>
              </a:cxn>
            </a:cxnLst>
            <a:rect l="l" t="t" r="r" b="b"/>
            <a:pathLst>
              <a:path w="28575" h="1095375">
                <a:moveTo>
                  <a:pt x="14288" y="14288"/>
                </a:moveTo>
                <a:lnTo>
                  <a:pt x="14288" y="1082802"/>
                </a:lnTo>
              </a:path>
            </a:pathLst>
          </a:custGeom>
          <a:ln w="19050" cap="flat">
            <a:solidFill>
              <a:srgbClr val="0A1931"/>
            </a:solid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21" name="Freeform: Shape 20">
            <a:extLst>
              <a:ext uri="{FF2B5EF4-FFF2-40B4-BE49-F238E27FC236}">
                <a16:creationId xmlns:a16="http://schemas.microsoft.com/office/drawing/2014/main" id="{49090680-9F27-4B59-BF35-A89A482660A3}"/>
              </a:ext>
            </a:extLst>
          </p:cNvPr>
          <p:cNvSpPr/>
          <p:nvPr/>
        </p:nvSpPr>
        <p:spPr>
          <a:xfrm>
            <a:off x="7785989" y="3591273"/>
            <a:ext cx="1085850" cy="1085850"/>
          </a:xfrm>
          <a:custGeom>
            <a:avLst/>
            <a:gdLst>
              <a:gd name="connsiteX0" fmla="*/ 895731 w 1085850"/>
              <a:gd name="connsiteY0" fmla="*/ 1086231 h 1085850"/>
              <a:gd name="connsiteX1" fmla="*/ 197644 w 1085850"/>
              <a:gd name="connsiteY1" fmla="*/ 1086231 h 1085850"/>
              <a:gd name="connsiteX2" fmla="*/ 7144 w 1085850"/>
              <a:gd name="connsiteY2" fmla="*/ 895731 h 1085850"/>
              <a:gd name="connsiteX3" fmla="*/ 7144 w 1085850"/>
              <a:gd name="connsiteY3" fmla="*/ 197644 h 1085850"/>
              <a:gd name="connsiteX4" fmla="*/ 197644 w 1085850"/>
              <a:gd name="connsiteY4" fmla="*/ 7144 h 1085850"/>
              <a:gd name="connsiteX5" fmla="*/ 895731 w 1085850"/>
              <a:gd name="connsiteY5" fmla="*/ 7144 h 1085850"/>
              <a:gd name="connsiteX6" fmla="*/ 1086231 w 1085850"/>
              <a:gd name="connsiteY6" fmla="*/ 197644 h 1085850"/>
              <a:gd name="connsiteX7" fmla="*/ 1086231 w 1085850"/>
              <a:gd name="connsiteY7" fmla="*/ 895731 h 1085850"/>
              <a:gd name="connsiteX8" fmla="*/ 895731 w 1085850"/>
              <a:gd name="connsiteY8" fmla="*/ 1086231 h 1085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5850" h="1085850">
                <a:moveTo>
                  <a:pt x="895731" y="1086231"/>
                </a:moveTo>
                <a:lnTo>
                  <a:pt x="197644" y="1086231"/>
                </a:lnTo>
                <a:cubicBezTo>
                  <a:pt x="92393" y="1086231"/>
                  <a:pt x="7144" y="1000982"/>
                  <a:pt x="7144" y="895731"/>
                </a:cubicBezTo>
                <a:lnTo>
                  <a:pt x="7144" y="197644"/>
                </a:lnTo>
                <a:cubicBezTo>
                  <a:pt x="7144" y="92393"/>
                  <a:pt x="92393" y="7144"/>
                  <a:pt x="197644" y="7144"/>
                </a:cubicBezTo>
                <a:lnTo>
                  <a:pt x="895731" y="7144"/>
                </a:lnTo>
                <a:cubicBezTo>
                  <a:pt x="1000982" y="7144"/>
                  <a:pt x="1086231" y="92393"/>
                  <a:pt x="1086231" y="197644"/>
                </a:cubicBezTo>
                <a:lnTo>
                  <a:pt x="1086231" y="895731"/>
                </a:lnTo>
                <a:cubicBezTo>
                  <a:pt x="1086231" y="1000887"/>
                  <a:pt x="1000887" y="1086231"/>
                  <a:pt x="895731" y="1086231"/>
                </a:cubicBezTo>
                <a:close/>
              </a:path>
            </a:pathLst>
          </a:custGeom>
          <a:solidFill>
            <a:srgbClr val="EFEFEF"/>
          </a:solidFill>
          <a:ln w="9525" cap="flat">
            <a:noFill/>
            <a:prstDash val="solid"/>
            <a:miter/>
          </a:ln>
          <a:effectLst>
            <a:outerShdw blurRad="127000" sx="102000" sy="102000" algn="ctr" rotWithShape="0">
              <a:prstClr val="black">
                <a:alpha val="20000"/>
              </a:prstClr>
            </a:outerShdw>
          </a:effectLst>
          <a:scene3d>
            <a:camera prst="orthographicFront">
              <a:rot lat="0" lon="0" rev="0"/>
            </a:camera>
            <a:lightRig rig="balanced" dir="t">
              <a:rot lat="0" lon="0" rev="8700000"/>
            </a:lightRig>
          </a:scene3d>
          <a:sp3d/>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26" name="Freeform: Shape 25">
            <a:extLst>
              <a:ext uri="{FF2B5EF4-FFF2-40B4-BE49-F238E27FC236}">
                <a16:creationId xmlns:a16="http://schemas.microsoft.com/office/drawing/2014/main" id="{CC3204D5-26E6-40A6-A4C0-62A3E951C594}"/>
              </a:ext>
            </a:extLst>
          </p:cNvPr>
          <p:cNvSpPr/>
          <p:nvPr/>
        </p:nvSpPr>
        <p:spPr>
          <a:xfrm>
            <a:off x="8075644" y="3880928"/>
            <a:ext cx="504825" cy="504825"/>
          </a:xfrm>
          <a:custGeom>
            <a:avLst/>
            <a:gdLst>
              <a:gd name="connsiteX0" fmla="*/ 506825 w 504825"/>
              <a:gd name="connsiteY0" fmla="*/ 256985 h 504825"/>
              <a:gd name="connsiteX1" fmla="*/ 256984 w 504825"/>
              <a:gd name="connsiteY1" fmla="*/ 506825 h 504825"/>
              <a:gd name="connsiteX2" fmla="*/ 7143 w 504825"/>
              <a:gd name="connsiteY2" fmla="*/ 256985 h 504825"/>
              <a:gd name="connsiteX3" fmla="*/ 256984 w 504825"/>
              <a:gd name="connsiteY3" fmla="*/ 7144 h 504825"/>
              <a:gd name="connsiteX4" fmla="*/ 506825 w 504825"/>
              <a:gd name="connsiteY4" fmla="*/ 256985 h 5048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4825" h="504825">
                <a:moveTo>
                  <a:pt x="506825" y="256985"/>
                </a:moveTo>
                <a:cubicBezTo>
                  <a:pt x="506825" y="394968"/>
                  <a:pt x="394968" y="506825"/>
                  <a:pt x="256984" y="506825"/>
                </a:cubicBezTo>
                <a:cubicBezTo>
                  <a:pt x="119001" y="506825"/>
                  <a:pt x="7143" y="394968"/>
                  <a:pt x="7143" y="256985"/>
                </a:cubicBezTo>
                <a:cubicBezTo>
                  <a:pt x="7143" y="119001"/>
                  <a:pt x="119001" y="7144"/>
                  <a:pt x="256984" y="7144"/>
                </a:cubicBezTo>
                <a:cubicBezTo>
                  <a:pt x="394967" y="7144"/>
                  <a:pt x="506825" y="119001"/>
                  <a:pt x="506825" y="256985"/>
                </a:cubicBezTo>
                <a:close/>
              </a:path>
            </a:pathLst>
          </a:custGeom>
          <a:solidFill>
            <a:srgbClr val="185ADB"/>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31" name="Freeform: Shape 30">
            <a:extLst>
              <a:ext uri="{FF2B5EF4-FFF2-40B4-BE49-F238E27FC236}">
                <a16:creationId xmlns:a16="http://schemas.microsoft.com/office/drawing/2014/main" id="{6E08EBF0-0919-4A05-91C5-29B7C7B18322}"/>
              </a:ext>
            </a:extLst>
          </p:cNvPr>
          <p:cNvSpPr/>
          <p:nvPr/>
        </p:nvSpPr>
        <p:spPr>
          <a:xfrm>
            <a:off x="8327913" y="3085243"/>
            <a:ext cx="28575" cy="1095375"/>
          </a:xfrm>
          <a:custGeom>
            <a:avLst/>
            <a:gdLst>
              <a:gd name="connsiteX0" fmla="*/ 14288 w 28575"/>
              <a:gd name="connsiteY0" fmla="*/ 14288 h 1095375"/>
              <a:gd name="connsiteX1" fmla="*/ 14288 w 28575"/>
              <a:gd name="connsiteY1" fmla="*/ 1082802 h 1095375"/>
            </a:gdLst>
            <a:ahLst/>
            <a:cxnLst>
              <a:cxn ang="0">
                <a:pos x="connsiteX0" y="connsiteY0"/>
              </a:cxn>
              <a:cxn ang="0">
                <a:pos x="connsiteX1" y="connsiteY1"/>
              </a:cxn>
            </a:cxnLst>
            <a:rect l="l" t="t" r="r" b="b"/>
            <a:pathLst>
              <a:path w="28575" h="1095375">
                <a:moveTo>
                  <a:pt x="14288" y="14288"/>
                </a:moveTo>
                <a:lnTo>
                  <a:pt x="14288" y="1082802"/>
                </a:lnTo>
              </a:path>
            </a:pathLst>
          </a:custGeom>
          <a:ln w="19050" cap="flat">
            <a:solidFill>
              <a:srgbClr val="185ADB"/>
            </a:solid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22" name="Freeform: Shape 21">
            <a:extLst>
              <a:ext uri="{FF2B5EF4-FFF2-40B4-BE49-F238E27FC236}">
                <a16:creationId xmlns:a16="http://schemas.microsoft.com/office/drawing/2014/main" id="{C4CB2738-454A-4961-9AB8-71B180044293}"/>
              </a:ext>
            </a:extLst>
          </p:cNvPr>
          <p:cNvSpPr/>
          <p:nvPr/>
        </p:nvSpPr>
        <p:spPr>
          <a:xfrm>
            <a:off x="5934026" y="3580224"/>
            <a:ext cx="1085850" cy="1085850"/>
          </a:xfrm>
          <a:custGeom>
            <a:avLst/>
            <a:gdLst>
              <a:gd name="connsiteX0" fmla="*/ 895731 w 1085850"/>
              <a:gd name="connsiteY0" fmla="*/ 1086231 h 1085850"/>
              <a:gd name="connsiteX1" fmla="*/ 197644 w 1085850"/>
              <a:gd name="connsiteY1" fmla="*/ 1086231 h 1085850"/>
              <a:gd name="connsiteX2" fmla="*/ 7144 w 1085850"/>
              <a:gd name="connsiteY2" fmla="*/ 895731 h 1085850"/>
              <a:gd name="connsiteX3" fmla="*/ 7144 w 1085850"/>
              <a:gd name="connsiteY3" fmla="*/ 197644 h 1085850"/>
              <a:gd name="connsiteX4" fmla="*/ 197644 w 1085850"/>
              <a:gd name="connsiteY4" fmla="*/ 7144 h 1085850"/>
              <a:gd name="connsiteX5" fmla="*/ 895731 w 1085850"/>
              <a:gd name="connsiteY5" fmla="*/ 7144 h 1085850"/>
              <a:gd name="connsiteX6" fmla="*/ 1086231 w 1085850"/>
              <a:gd name="connsiteY6" fmla="*/ 197644 h 1085850"/>
              <a:gd name="connsiteX7" fmla="*/ 1086231 w 1085850"/>
              <a:gd name="connsiteY7" fmla="*/ 895731 h 1085850"/>
              <a:gd name="connsiteX8" fmla="*/ 895731 w 1085850"/>
              <a:gd name="connsiteY8" fmla="*/ 1086231 h 1085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5850" h="1085850">
                <a:moveTo>
                  <a:pt x="895731" y="1086231"/>
                </a:moveTo>
                <a:lnTo>
                  <a:pt x="197644" y="1086231"/>
                </a:lnTo>
                <a:cubicBezTo>
                  <a:pt x="92393" y="1086231"/>
                  <a:pt x="7144" y="1000982"/>
                  <a:pt x="7144" y="895731"/>
                </a:cubicBezTo>
                <a:lnTo>
                  <a:pt x="7144" y="197644"/>
                </a:lnTo>
                <a:cubicBezTo>
                  <a:pt x="7144" y="92393"/>
                  <a:pt x="92393" y="7144"/>
                  <a:pt x="197644" y="7144"/>
                </a:cubicBezTo>
                <a:lnTo>
                  <a:pt x="895731" y="7144"/>
                </a:lnTo>
                <a:cubicBezTo>
                  <a:pt x="1000982" y="7144"/>
                  <a:pt x="1086231" y="92393"/>
                  <a:pt x="1086231" y="197644"/>
                </a:cubicBezTo>
                <a:lnTo>
                  <a:pt x="1086231" y="895731"/>
                </a:lnTo>
                <a:cubicBezTo>
                  <a:pt x="1086231" y="1000887"/>
                  <a:pt x="1000887" y="1086231"/>
                  <a:pt x="895731" y="1086231"/>
                </a:cubicBezTo>
                <a:close/>
              </a:path>
            </a:pathLst>
          </a:custGeom>
          <a:solidFill>
            <a:srgbClr val="EFEFEF"/>
          </a:solidFill>
          <a:ln w="9525" cap="flat">
            <a:noFill/>
            <a:prstDash val="solid"/>
            <a:miter/>
          </a:ln>
          <a:effectLst>
            <a:outerShdw blurRad="127000" sx="102000" sy="102000" algn="ctr" rotWithShape="0">
              <a:prstClr val="black">
                <a:alpha val="20000"/>
              </a:prstClr>
            </a:outerShdw>
          </a:effectLst>
          <a:scene3d>
            <a:camera prst="orthographicFront">
              <a:rot lat="0" lon="0" rev="0"/>
            </a:camera>
            <a:lightRig rig="balanced" dir="t">
              <a:rot lat="0" lon="0" rev="8700000"/>
            </a:lightRig>
          </a:scene3d>
          <a:sp3d/>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27" name="Freeform: Shape 26">
            <a:extLst>
              <a:ext uri="{FF2B5EF4-FFF2-40B4-BE49-F238E27FC236}">
                <a16:creationId xmlns:a16="http://schemas.microsoft.com/office/drawing/2014/main" id="{7D46A9D2-3FF7-4F78-A944-0DD2233B96BD}"/>
              </a:ext>
            </a:extLst>
          </p:cNvPr>
          <p:cNvSpPr/>
          <p:nvPr/>
        </p:nvSpPr>
        <p:spPr>
          <a:xfrm>
            <a:off x="6223681" y="3869879"/>
            <a:ext cx="504825" cy="504825"/>
          </a:xfrm>
          <a:custGeom>
            <a:avLst/>
            <a:gdLst>
              <a:gd name="connsiteX0" fmla="*/ 506825 w 504825"/>
              <a:gd name="connsiteY0" fmla="*/ 256985 h 504825"/>
              <a:gd name="connsiteX1" fmla="*/ 256985 w 504825"/>
              <a:gd name="connsiteY1" fmla="*/ 506825 h 504825"/>
              <a:gd name="connsiteX2" fmla="*/ 7144 w 504825"/>
              <a:gd name="connsiteY2" fmla="*/ 256985 h 504825"/>
              <a:gd name="connsiteX3" fmla="*/ 256985 w 504825"/>
              <a:gd name="connsiteY3" fmla="*/ 7144 h 504825"/>
              <a:gd name="connsiteX4" fmla="*/ 506825 w 504825"/>
              <a:gd name="connsiteY4" fmla="*/ 256985 h 5048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4825" h="504825">
                <a:moveTo>
                  <a:pt x="506825" y="256985"/>
                </a:moveTo>
                <a:cubicBezTo>
                  <a:pt x="506825" y="394968"/>
                  <a:pt x="394968" y="506825"/>
                  <a:pt x="256985" y="506825"/>
                </a:cubicBezTo>
                <a:cubicBezTo>
                  <a:pt x="119002" y="506825"/>
                  <a:pt x="7144" y="394968"/>
                  <a:pt x="7144" y="256985"/>
                </a:cubicBezTo>
                <a:cubicBezTo>
                  <a:pt x="7144" y="119001"/>
                  <a:pt x="119001" y="7144"/>
                  <a:pt x="256985" y="7144"/>
                </a:cubicBezTo>
                <a:cubicBezTo>
                  <a:pt x="394968" y="7144"/>
                  <a:pt x="506825" y="119001"/>
                  <a:pt x="506825" y="256985"/>
                </a:cubicBezTo>
                <a:close/>
              </a:path>
            </a:pathLst>
          </a:custGeom>
          <a:solidFill>
            <a:srgbClr val="0A1931"/>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32" name="Freeform: Shape 31">
            <a:extLst>
              <a:ext uri="{FF2B5EF4-FFF2-40B4-BE49-F238E27FC236}">
                <a16:creationId xmlns:a16="http://schemas.microsoft.com/office/drawing/2014/main" id="{67EEC671-119C-4DAD-AE3D-0FC04685D6B7}"/>
              </a:ext>
            </a:extLst>
          </p:cNvPr>
          <p:cNvSpPr/>
          <p:nvPr/>
        </p:nvSpPr>
        <p:spPr>
          <a:xfrm>
            <a:off x="6466378" y="4112576"/>
            <a:ext cx="28575" cy="1095375"/>
          </a:xfrm>
          <a:custGeom>
            <a:avLst/>
            <a:gdLst>
              <a:gd name="connsiteX0" fmla="*/ 14287 w 28575"/>
              <a:gd name="connsiteY0" fmla="*/ 14288 h 1095375"/>
              <a:gd name="connsiteX1" fmla="*/ 14287 w 28575"/>
              <a:gd name="connsiteY1" fmla="*/ 1082802 h 1095375"/>
            </a:gdLst>
            <a:ahLst/>
            <a:cxnLst>
              <a:cxn ang="0">
                <a:pos x="connsiteX0" y="connsiteY0"/>
              </a:cxn>
              <a:cxn ang="0">
                <a:pos x="connsiteX1" y="connsiteY1"/>
              </a:cxn>
            </a:cxnLst>
            <a:rect l="l" t="t" r="r" b="b"/>
            <a:pathLst>
              <a:path w="28575" h="1095375">
                <a:moveTo>
                  <a:pt x="14287" y="14288"/>
                </a:moveTo>
                <a:lnTo>
                  <a:pt x="14287" y="1082802"/>
                </a:lnTo>
              </a:path>
            </a:pathLst>
          </a:custGeom>
          <a:ln w="19050" cap="flat">
            <a:solidFill>
              <a:srgbClr val="0A1931"/>
            </a:solid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23" name="Freeform: Shape 22">
            <a:extLst>
              <a:ext uri="{FF2B5EF4-FFF2-40B4-BE49-F238E27FC236}">
                <a16:creationId xmlns:a16="http://schemas.microsoft.com/office/drawing/2014/main" id="{A1F64971-CAB9-4C22-9178-1571F080B5D3}"/>
              </a:ext>
            </a:extLst>
          </p:cNvPr>
          <p:cNvSpPr/>
          <p:nvPr/>
        </p:nvSpPr>
        <p:spPr>
          <a:xfrm>
            <a:off x="4069123" y="3580224"/>
            <a:ext cx="1085850" cy="1085850"/>
          </a:xfrm>
          <a:custGeom>
            <a:avLst/>
            <a:gdLst>
              <a:gd name="connsiteX0" fmla="*/ 895731 w 1085850"/>
              <a:gd name="connsiteY0" fmla="*/ 1086231 h 1085850"/>
              <a:gd name="connsiteX1" fmla="*/ 197644 w 1085850"/>
              <a:gd name="connsiteY1" fmla="*/ 1086231 h 1085850"/>
              <a:gd name="connsiteX2" fmla="*/ 7144 w 1085850"/>
              <a:gd name="connsiteY2" fmla="*/ 895731 h 1085850"/>
              <a:gd name="connsiteX3" fmla="*/ 7144 w 1085850"/>
              <a:gd name="connsiteY3" fmla="*/ 197644 h 1085850"/>
              <a:gd name="connsiteX4" fmla="*/ 197644 w 1085850"/>
              <a:gd name="connsiteY4" fmla="*/ 7144 h 1085850"/>
              <a:gd name="connsiteX5" fmla="*/ 895731 w 1085850"/>
              <a:gd name="connsiteY5" fmla="*/ 7144 h 1085850"/>
              <a:gd name="connsiteX6" fmla="*/ 1086231 w 1085850"/>
              <a:gd name="connsiteY6" fmla="*/ 197644 h 1085850"/>
              <a:gd name="connsiteX7" fmla="*/ 1086231 w 1085850"/>
              <a:gd name="connsiteY7" fmla="*/ 895731 h 1085850"/>
              <a:gd name="connsiteX8" fmla="*/ 895731 w 1085850"/>
              <a:gd name="connsiteY8" fmla="*/ 1086231 h 1085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5850" h="1085850">
                <a:moveTo>
                  <a:pt x="895731" y="1086231"/>
                </a:moveTo>
                <a:lnTo>
                  <a:pt x="197644" y="1086231"/>
                </a:lnTo>
                <a:cubicBezTo>
                  <a:pt x="92393" y="1086231"/>
                  <a:pt x="7144" y="1000982"/>
                  <a:pt x="7144" y="895731"/>
                </a:cubicBezTo>
                <a:lnTo>
                  <a:pt x="7144" y="197644"/>
                </a:lnTo>
                <a:cubicBezTo>
                  <a:pt x="7144" y="92393"/>
                  <a:pt x="92393" y="7144"/>
                  <a:pt x="197644" y="7144"/>
                </a:cubicBezTo>
                <a:lnTo>
                  <a:pt x="895731" y="7144"/>
                </a:lnTo>
                <a:cubicBezTo>
                  <a:pt x="1000983" y="7144"/>
                  <a:pt x="1086231" y="92393"/>
                  <a:pt x="1086231" y="197644"/>
                </a:cubicBezTo>
                <a:lnTo>
                  <a:pt x="1086231" y="895731"/>
                </a:lnTo>
                <a:cubicBezTo>
                  <a:pt x="1086231" y="1000887"/>
                  <a:pt x="1000983" y="1086231"/>
                  <a:pt x="895731" y="1086231"/>
                </a:cubicBezTo>
                <a:close/>
              </a:path>
            </a:pathLst>
          </a:custGeom>
          <a:solidFill>
            <a:srgbClr val="EFEFEF"/>
          </a:solidFill>
          <a:ln w="9525" cap="flat">
            <a:noFill/>
            <a:prstDash val="solid"/>
            <a:miter/>
          </a:ln>
          <a:effectLst>
            <a:outerShdw blurRad="127000" sx="102000" sy="102000" algn="ctr" rotWithShape="0">
              <a:prstClr val="black">
                <a:alpha val="20000"/>
              </a:prstClr>
            </a:outerShdw>
          </a:effectLst>
          <a:scene3d>
            <a:camera prst="orthographicFront">
              <a:rot lat="0" lon="0" rev="0"/>
            </a:camera>
            <a:lightRig rig="balanced" dir="t">
              <a:rot lat="0" lon="0" rev="8700000"/>
            </a:lightRig>
          </a:scene3d>
          <a:sp3d/>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28" name="Freeform: Shape 27">
            <a:extLst>
              <a:ext uri="{FF2B5EF4-FFF2-40B4-BE49-F238E27FC236}">
                <a16:creationId xmlns:a16="http://schemas.microsoft.com/office/drawing/2014/main" id="{A1D7431E-7715-4328-8A2D-234982702BB8}"/>
              </a:ext>
            </a:extLst>
          </p:cNvPr>
          <p:cNvSpPr/>
          <p:nvPr/>
        </p:nvSpPr>
        <p:spPr>
          <a:xfrm>
            <a:off x="4358874" y="3869879"/>
            <a:ext cx="504825" cy="504825"/>
          </a:xfrm>
          <a:custGeom>
            <a:avLst/>
            <a:gdLst>
              <a:gd name="connsiteX0" fmla="*/ 506825 w 504825"/>
              <a:gd name="connsiteY0" fmla="*/ 256985 h 504825"/>
              <a:gd name="connsiteX1" fmla="*/ 256984 w 504825"/>
              <a:gd name="connsiteY1" fmla="*/ 506825 h 504825"/>
              <a:gd name="connsiteX2" fmla="*/ 7144 w 504825"/>
              <a:gd name="connsiteY2" fmla="*/ 256985 h 504825"/>
              <a:gd name="connsiteX3" fmla="*/ 256984 w 504825"/>
              <a:gd name="connsiteY3" fmla="*/ 7144 h 504825"/>
              <a:gd name="connsiteX4" fmla="*/ 506825 w 504825"/>
              <a:gd name="connsiteY4" fmla="*/ 256985 h 5048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4825" h="504825">
                <a:moveTo>
                  <a:pt x="506825" y="256985"/>
                </a:moveTo>
                <a:cubicBezTo>
                  <a:pt x="506825" y="394968"/>
                  <a:pt x="394967" y="506825"/>
                  <a:pt x="256984" y="506825"/>
                </a:cubicBezTo>
                <a:cubicBezTo>
                  <a:pt x="119001" y="506825"/>
                  <a:pt x="7144" y="394968"/>
                  <a:pt x="7144" y="256985"/>
                </a:cubicBezTo>
                <a:cubicBezTo>
                  <a:pt x="7144" y="119001"/>
                  <a:pt x="119002" y="7144"/>
                  <a:pt x="256984" y="7144"/>
                </a:cubicBezTo>
                <a:cubicBezTo>
                  <a:pt x="394968" y="7144"/>
                  <a:pt x="506825" y="119001"/>
                  <a:pt x="506825" y="256985"/>
                </a:cubicBezTo>
                <a:close/>
              </a:path>
            </a:pathLst>
          </a:custGeom>
          <a:solidFill>
            <a:srgbClr val="185ADB"/>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33" name="Freeform: Shape 32">
            <a:extLst>
              <a:ext uri="{FF2B5EF4-FFF2-40B4-BE49-F238E27FC236}">
                <a16:creationId xmlns:a16="http://schemas.microsoft.com/office/drawing/2014/main" id="{DFE81F44-31DC-4E24-BD68-D036AFDCE427}"/>
              </a:ext>
            </a:extLst>
          </p:cNvPr>
          <p:cNvSpPr/>
          <p:nvPr/>
        </p:nvSpPr>
        <p:spPr>
          <a:xfrm>
            <a:off x="4601571" y="3038823"/>
            <a:ext cx="28575" cy="1095375"/>
          </a:xfrm>
          <a:custGeom>
            <a:avLst/>
            <a:gdLst>
              <a:gd name="connsiteX0" fmla="*/ 14287 w 28575"/>
              <a:gd name="connsiteY0" fmla="*/ 14288 h 1095375"/>
              <a:gd name="connsiteX1" fmla="*/ 14287 w 28575"/>
              <a:gd name="connsiteY1" fmla="*/ 1082802 h 1095375"/>
            </a:gdLst>
            <a:ahLst/>
            <a:cxnLst>
              <a:cxn ang="0">
                <a:pos x="connsiteX0" y="connsiteY0"/>
              </a:cxn>
              <a:cxn ang="0">
                <a:pos x="connsiteX1" y="connsiteY1"/>
              </a:cxn>
            </a:cxnLst>
            <a:rect l="l" t="t" r="r" b="b"/>
            <a:pathLst>
              <a:path w="28575" h="1095375">
                <a:moveTo>
                  <a:pt x="14287" y="14288"/>
                </a:moveTo>
                <a:lnTo>
                  <a:pt x="14287" y="1082802"/>
                </a:lnTo>
              </a:path>
            </a:pathLst>
          </a:custGeom>
          <a:ln w="19050" cap="flat">
            <a:solidFill>
              <a:srgbClr val="185ADB"/>
            </a:solid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41" name="Rectangle 40">
            <a:extLst>
              <a:ext uri="{FF2B5EF4-FFF2-40B4-BE49-F238E27FC236}">
                <a16:creationId xmlns:a16="http://schemas.microsoft.com/office/drawing/2014/main" id="{D1B1E611-7105-44B9-A5BA-0E475648C821}"/>
              </a:ext>
            </a:extLst>
          </p:cNvPr>
          <p:cNvSpPr/>
          <p:nvPr/>
        </p:nvSpPr>
        <p:spPr>
          <a:xfrm>
            <a:off x="8991171" y="5318822"/>
            <a:ext cx="2729484" cy="830997"/>
          </a:xfrm>
          <a:prstGeom prst="rect">
            <a:avLst/>
          </a:prstGeom>
        </p:spPr>
        <p:txBody>
          <a:bodyPr wrap="square">
            <a:spAutoFit/>
          </a:bodyPr>
          <a:lstStyle/>
          <a:p>
            <a:pPr algn="ctr" rtl="1"/>
            <a:r>
              <a:rPr lang="ar-LY" sz="2400" b="1" dirty="0">
                <a:solidFill>
                  <a:schemeClr val="accent1"/>
                </a:solidFill>
                <a:latin typeface="Calibri" panose="020F0502020204030204" pitchFamily="34" charset="0"/>
                <a:cs typeface="Calibri" panose="020F0502020204030204" pitchFamily="34" charset="0"/>
              </a:rPr>
              <a:t>لوحة تحكم لأعضاء هيئة </a:t>
            </a:r>
            <a:r>
              <a:rPr lang="ar-LY" sz="2400" b="1" dirty="0" smtClean="0">
                <a:solidFill>
                  <a:schemeClr val="accent1"/>
                </a:solidFill>
                <a:latin typeface="Calibri" panose="020F0502020204030204" pitchFamily="34" charset="0"/>
                <a:cs typeface="Calibri" panose="020F0502020204030204" pitchFamily="34" charset="0"/>
              </a:rPr>
              <a:t>التدريس</a:t>
            </a:r>
            <a:endParaRPr lang="en-US" sz="2400" b="1" dirty="0">
              <a:solidFill>
                <a:schemeClr val="accent1"/>
              </a:solidFill>
              <a:latin typeface="Calibri" panose="020F0502020204030204" pitchFamily="34" charset="0"/>
              <a:cs typeface="Calibri" panose="020F0502020204030204" pitchFamily="34" charset="0"/>
            </a:endParaRPr>
          </a:p>
        </p:txBody>
      </p:sp>
      <p:sp>
        <p:nvSpPr>
          <p:cNvPr id="43" name="Rectangle 42">
            <a:extLst>
              <a:ext uri="{FF2B5EF4-FFF2-40B4-BE49-F238E27FC236}">
                <a16:creationId xmlns:a16="http://schemas.microsoft.com/office/drawing/2014/main" id="{5AAEE324-846A-481C-8C41-EE451358C250}"/>
              </a:ext>
            </a:extLst>
          </p:cNvPr>
          <p:cNvSpPr/>
          <p:nvPr/>
        </p:nvSpPr>
        <p:spPr>
          <a:xfrm>
            <a:off x="5064542" y="5318822"/>
            <a:ext cx="2812918" cy="830997"/>
          </a:xfrm>
          <a:prstGeom prst="rect">
            <a:avLst/>
          </a:prstGeom>
        </p:spPr>
        <p:txBody>
          <a:bodyPr wrap="square">
            <a:spAutoFit/>
          </a:bodyPr>
          <a:lstStyle/>
          <a:p>
            <a:pPr algn="ctr" rtl="1"/>
            <a:r>
              <a:rPr lang="ar-LY" sz="2400" b="1" dirty="0">
                <a:solidFill>
                  <a:schemeClr val="accent1"/>
                </a:solidFill>
                <a:latin typeface="Calibri" panose="020F0502020204030204" pitchFamily="34" charset="0"/>
                <a:cs typeface="Calibri" panose="020F0502020204030204" pitchFamily="34" charset="0"/>
              </a:rPr>
              <a:t>إدارة تسجيل الطلاب في </a:t>
            </a:r>
            <a:r>
              <a:rPr lang="ar-LY" sz="2400" b="1" dirty="0" smtClean="0">
                <a:solidFill>
                  <a:schemeClr val="accent1"/>
                </a:solidFill>
                <a:latin typeface="Calibri" panose="020F0502020204030204" pitchFamily="34" charset="0"/>
                <a:cs typeface="Calibri" panose="020F0502020204030204" pitchFamily="34" charset="0"/>
              </a:rPr>
              <a:t>المقررات</a:t>
            </a:r>
            <a:endParaRPr lang="en-US" sz="2400" b="1" dirty="0">
              <a:solidFill>
                <a:schemeClr val="accent1"/>
              </a:solidFill>
              <a:latin typeface="Calibri" panose="020F0502020204030204" pitchFamily="34" charset="0"/>
              <a:cs typeface="Calibri" panose="020F0502020204030204" pitchFamily="34" charset="0"/>
            </a:endParaRPr>
          </a:p>
        </p:txBody>
      </p:sp>
      <p:sp>
        <p:nvSpPr>
          <p:cNvPr id="45" name="Rectangle 44">
            <a:extLst>
              <a:ext uri="{FF2B5EF4-FFF2-40B4-BE49-F238E27FC236}">
                <a16:creationId xmlns:a16="http://schemas.microsoft.com/office/drawing/2014/main" id="{9FFF0077-345E-4065-88C3-E6E9EABDE083}"/>
              </a:ext>
            </a:extLst>
          </p:cNvPr>
          <p:cNvSpPr/>
          <p:nvPr/>
        </p:nvSpPr>
        <p:spPr>
          <a:xfrm>
            <a:off x="6893486" y="2551227"/>
            <a:ext cx="3462427" cy="461665"/>
          </a:xfrm>
          <a:prstGeom prst="rect">
            <a:avLst/>
          </a:prstGeom>
        </p:spPr>
        <p:txBody>
          <a:bodyPr wrap="square">
            <a:spAutoFit/>
          </a:bodyPr>
          <a:lstStyle/>
          <a:p>
            <a:pPr algn="ctr" rtl="1"/>
            <a:r>
              <a:rPr lang="ar-LY" sz="2400" b="1" dirty="0">
                <a:solidFill>
                  <a:schemeClr val="accent2"/>
                </a:solidFill>
                <a:latin typeface="Calibri" panose="020F0502020204030204" pitchFamily="34" charset="0"/>
                <a:cs typeface="Calibri" panose="020F0502020204030204" pitchFamily="34" charset="0"/>
              </a:rPr>
              <a:t>محرك بحث للمناهج </a:t>
            </a:r>
            <a:r>
              <a:rPr lang="ar-LY" sz="2400" b="1" dirty="0" smtClean="0">
                <a:solidFill>
                  <a:schemeClr val="accent2"/>
                </a:solidFill>
                <a:latin typeface="Calibri" panose="020F0502020204030204" pitchFamily="34" charset="0"/>
                <a:cs typeface="Calibri" panose="020F0502020204030204" pitchFamily="34" charset="0"/>
              </a:rPr>
              <a:t>الدراسية</a:t>
            </a:r>
            <a:endParaRPr lang="en-US" sz="2400" b="1" dirty="0">
              <a:solidFill>
                <a:schemeClr val="accent2"/>
              </a:solidFill>
              <a:latin typeface="Calibri" panose="020F0502020204030204" pitchFamily="34" charset="0"/>
              <a:cs typeface="Calibri" panose="020F0502020204030204" pitchFamily="34" charset="0"/>
            </a:endParaRPr>
          </a:p>
        </p:txBody>
      </p:sp>
      <p:sp>
        <p:nvSpPr>
          <p:cNvPr id="46" name="Rectangle 45">
            <a:extLst>
              <a:ext uri="{FF2B5EF4-FFF2-40B4-BE49-F238E27FC236}">
                <a16:creationId xmlns:a16="http://schemas.microsoft.com/office/drawing/2014/main" id="{6166843E-6759-4122-AA61-2139DD0C84D9}"/>
              </a:ext>
            </a:extLst>
          </p:cNvPr>
          <p:cNvSpPr/>
          <p:nvPr/>
        </p:nvSpPr>
        <p:spPr>
          <a:xfrm>
            <a:off x="2329831" y="2534838"/>
            <a:ext cx="3813136" cy="461665"/>
          </a:xfrm>
          <a:prstGeom prst="rect">
            <a:avLst/>
          </a:prstGeom>
        </p:spPr>
        <p:txBody>
          <a:bodyPr wrap="square">
            <a:spAutoFit/>
          </a:bodyPr>
          <a:lstStyle/>
          <a:p>
            <a:pPr algn="ctr" rtl="1"/>
            <a:r>
              <a:rPr lang="ar-LY" sz="2400" b="1" dirty="0">
                <a:solidFill>
                  <a:schemeClr val="accent2"/>
                </a:solidFill>
                <a:latin typeface="Calibri" panose="020F0502020204030204" pitchFamily="34" charset="0"/>
                <a:cs typeface="Calibri" panose="020F0502020204030204" pitchFamily="34" charset="0"/>
              </a:rPr>
              <a:t>بوابة للطلاب للوصول إلى </a:t>
            </a:r>
            <a:r>
              <a:rPr lang="ar-LY" sz="2400" b="1" dirty="0" smtClean="0">
                <a:solidFill>
                  <a:schemeClr val="accent2"/>
                </a:solidFill>
                <a:latin typeface="Calibri" panose="020F0502020204030204" pitchFamily="34" charset="0"/>
                <a:cs typeface="Calibri" panose="020F0502020204030204" pitchFamily="34" charset="0"/>
              </a:rPr>
              <a:t>المناهج</a:t>
            </a:r>
            <a:endParaRPr lang="en-US" sz="2400" b="1" dirty="0">
              <a:solidFill>
                <a:schemeClr val="accent2"/>
              </a:solidFill>
              <a:latin typeface="Calibri" panose="020F0502020204030204" pitchFamily="34" charset="0"/>
              <a:cs typeface="Calibri" panose="020F0502020204030204" pitchFamily="34" charset="0"/>
            </a:endParaRPr>
          </a:p>
        </p:txBody>
      </p:sp>
      <p:sp>
        <p:nvSpPr>
          <p:cNvPr id="48" name="TextBox 47">
            <a:extLst>
              <a:ext uri="{FF2B5EF4-FFF2-40B4-BE49-F238E27FC236}">
                <a16:creationId xmlns:a16="http://schemas.microsoft.com/office/drawing/2014/main" id="{8B20C6C3-B2E5-45A0-887C-1B9577C96676}"/>
              </a:ext>
            </a:extLst>
          </p:cNvPr>
          <p:cNvSpPr txBox="1"/>
          <p:nvPr/>
        </p:nvSpPr>
        <p:spPr>
          <a:xfrm>
            <a:off x="4114428" y="296751"/>
            <a:ext cx="3990195" cy="1015663"/>
          </a:xfrm>
          <a:prstGeom prst="rect">
            <a:avLst/>
          </a:prstGeom>
          <a:noFill/>
        </p:spPr>
        <p:txBody>
          <a:bodyPr wrap="none" rtlCol="0">
            <a:spAutoFit/>
          </a:bodyPr>
          <a:lstStyle/>
          <a:p>
            <a:pPr algn="ctr" rtl="1"/>
            <a:r>
              <a:rPr lang="ar-LY" sz="6000" b="1" dirty="0">
                <a:latin typeface="Calibri" panose="020F0502020204030204" pitchFamily="34" charset="0"/>
                <a:cs typeface="Calibri" panose="020F0502020204030204" pitchFamily="34" charset="0"/>
              </a:rPr>
              <a:t>مكونات </a:t>
            </a:r>
            <a:r>
              <a:rPr lang="ar-LY" sz="6000" b="1" dirty="0">
                <a:solidFill>
                  <a:srgbClr val="185ADB"/>
                </a:solidFill>
                <a:latin typeface="Calibri" panose="020F0502020204030204" pitchFamily="34" charset="0"/>
                <a:cs typeface="Calibri" panose="020F0502020204030204" pitchFamily="34" charset="0"/>
              </a:rPr>
              <a:t>النظام</a:t>
            </a:r>
            <a:endParaRPr lang="en-US" sz="6000" b="1" dirty="0">
              <a:solidFill>
                <a:srgbClr val="185ADB"/>
              </a:solidFill>
              <a:latin typeface="Calibri" panose="020F0502020204030204" pitchFamily="34" charset="0"/>
              <a:cs typeface="Calibri" panose="020F0502020204030204" pitchFamily="34" charset="0"/>
            </a:endParaRPr>
          </a:p>
        </p:txBody>
      </p:sp>
      <p:sp>
        <p:nvSpPr>
          <p:cNvPr id="87" name="Freeform: Shape 86">
            <a:extLst>
              <a:ext uri="{FF2B5EF4-FFF2-40B4-BE49-F238E27FC236}">
                <a16:creationId xmlns:a16="http://schemas.microsoft.com/office/drawing/2014/main" id="{798CADB7-B8B8-4EAE-8F10-B49B6670FDC8}"/>
              </a:ext>
            </a:extLst>
          </p:cNvPr>
          <p:cNvSpPr/>
          <p:nvPr/>
        </p:nvSpPr>
        <p:spPr>
          <a:xfrm>
            <a:off x="1677829" y="1637396"/>
            <a:ext cx="190500" cy="190500"/>
          </a:xfrm>
          <a:custGeom>
            <a:avLst/>
            <a:gdLst>
              <a:gd name="connsiteX0" fmla="*/ 183928 w 190500"/>
              <a:gd name="connsiteY0" fmla="*/ 95536 h 190500"/>
              <a:gd name="connsiteX1" fmla="*/ 95536 w 190500"/>
              <a:gd name="connsiteY1" fmla="*/ 183928 h 190500"/>
              <a:gd name="connsiteX2" fmla="*/ 7144 w 190500"/>
              <a:gd name="connsiteY2" fmla="*/ 95536 h 190500"/>
              <a:gd name="connsiteX3" fmla="*/ 95536 w 190500"/>
              <a:gd name="connsiteY3" fmla="*/ 7144 h 190500"/>
              <a:gd name="connsiteX4" fmla="*/ 183928 w 190500"/>
              <a:gd name="connsiteY4" fmla="*/ 95536 h 190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0" h="190500">
                <a:moveTo>
                  <a:pt x="183928" y="95536"/>
                </a:moveTo>
                <a:cubicBezTo>
                  <a:pt x="183928" y="144353"/>
                  <a:pt x="144353" y="183928"/>
                  <a:pt x="95536" y="183928"/>
                </a:cubicBezTo>
                <a:cubicBezTo>
                  <a:pt x="46718" y="183928"/>
                  <a:pt x="7144" y="144353"/>
                  <a:pt x="7144" y="95536"/>
                </a:cubicBezTo>
                <a:cubicBezTo>
                  <a:pt x="7144" y="46718"/>
                  <a:pt x="46718" y="7144"/>
                  <a:pt x="95536" y="7144"/>
                </a:cubicBezTo>
                <a:cubicBezTo>
                  <a:pt x="144353" y="7144"/>
                  <a:pt x="183928" y="46718"/>
                  <a:pt x="183928" y="95536"/>
                </a:cubicBezTo>
                <a:close/>
              </a:path>
            </a:pathLst>
          </a:custGeom>
          <a:solidFill>
            <a:srgbClr val="FFC947"/>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88" name="Freeform: Shape 87">
            <a:extLst>
              <a:ext uri="{FF2B5EF4-FFF2-40B4-BE49-F238E27FC236}">
                <a16:creationId xmlns:a16="http://schemas.microsoft.com/office/drawing/2014/main" id="{CA511FB9-8ED9-4E1C-895E-DCB4DA0204CC}"/>
              </a:ext>
            </a:extLst>
          </p:cNvPr>
          <p:cNvSpPr/>
          <p:nvPr/>
        </p:nvSpPr>
        <p:spPr>
          <a:xfrm>
            <a:off x="11238929" y="894350"/>
            <a:ext cx="190500" cy="190500"/>
          </a:xfrm>
          <a:custGeom>
            <a:avLst/>
            <a:gdLst>
              <a:gd name="connsiteX0" fmla="*/ 183928 w 190500"/>
              <a:gd name="connsiteY0" fmla="*/ 95536 h 190500"/>
              <a:gd name="connsiteX1" fmla="*/ 95535 w 190500"/>
              <a:gd name="connsiteY1" fmla="*/ 183928 h 190500"/>
              <a:gd name="connsiteX2" fmla="*/ 7143 w 190500"/>
              <a:gd name="connsiteY2" fmla="*/ 95536 h 190500"/>
              <a:gd name="connsiteX3" fmla="*/ 95535 w 190500"/>
              <a:gd name="connsiteY3" fmla="*/ 7144 h 190500"/>
              <a:gd name="connsiteX4" fmla="*/ 183928 w 190500"/>
              <a:gd name="connsiteY4" fmla="*/ 95536 h 190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0" h="190500">
                <a:moveTo>
                  <a:pt x="183928" y="95536"/>
                </a:moveTo>
                <a:cubicBezTo>
                  <a:pt x="183928" y="144353"/>
                  <a:pt x="144353" y="183928"/>
                  <a:pt x="95535" y="183928"/>
                </a:cubicBezTo>
                <a:cubicBezTo>
                  <a:pt x="46718" y="183928"/>
                  <a:pt x="7143" y="144353"/>
                  <a:pt x="7143" y="95536"/>
                </a:cubicBezTo>
                <a:cubicBezTo>
                  <a:pt x="7143" y="46718"/>
                  <a:pt x="46718" y="7144"/>
                  <a:pt x="95535" y="7144"/>
                </a:cubicBezTo>
                <a:cubicBezTo>
                  <a:pt x="144353" y="7144"/>
                  <a:pt x="183928" y="46718"/>
                  <a:pt x="183928" y="95536"/>
                </a:cubicBezTo>
                <a:close/>
              </a:path>
            </a:pathLst>
          </a:custGeom>
          <a:solidFill>
            <a:srgbClr val="FFC947"/>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89" name="Freeform: Shape 88">
            <a:extLst>
              <a:ext uri="{FF2B5EF4-FFF2-40B4-BE49-F238E27FC236}">
                <a16:creationId xmlns:a16="http://schemas.microsoft.com/office/drawing/2014/main" id="{50F2AECE-4F95-4A67-A7AC-0745E569C6DB}"/>
              </a:ext>
            </a:extLst>
          </p:cNvPr>
          <p:cNvSpPr/>
          <p:nvPr/>
        </p:nvSpPr>
        <p:spPr>
          <a:xfrm>
            <a:off x="7921657" y="6370749"/>
            <a:ext cx="190500" cy="190500"/>
          </a:xfrm>
          <a:custGeom>
            <a:avLst/>
            <a:gdLst>
              <a:gd name="connsiteX0" fmla="*/ 183928 w 190500"/>
              <a:gd name="connsiteY0" fmla="*/ 95536 h 190500"/>
              <a:gd name="connsiteX1" fmla="*/ 95535 w 190500"/>
              <a:gd name="connsiteY1" fmla="*/ 183928 h 190500"/>
              <a:gd name="connsiteX2" fmla="*/ 7143 w 190500"/>
              <a:gd name="connsiteY2" fmla="*/ 95536 h 190500"/>
              <a:gd name="connsiteX3" fmla="*/ 95535 w 190500"/>
              <a:gd name="connsiteY3" fmla="*/ 7144 h 190500"/>
              <a:gd name="connsiteX4" fmla="*/ 183928 w 190500"/>
              <a:gd name="connsiteY4" fmla="*/ 95536 h 190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0" h="190500">
                <a:moveTo>
                  <a:pt x="183928" y="95536"/>
                </a:moveTo>
                <a:cubicBezTo>
                  <a:pt x="183928" y="144353"/>
                  <a:pt x="144353" y="183928"/>
                  <a:pt x="95535" y="183928"/>
                </a:cubicBezTo>
                <a:cubicBezTo>
                  <a:pt x="46718" y="183928"/>
                  <a:pt x="7143" y="144354"/>
                  <a:pt x="7143" y="95536"/>
                </a:cubicBezTo>
                <a:cubicBezTo>
                  <a:pt x="7143" y="46719"/>
                  <a:pt x="46717" y="7144"/>
                  <a:pt x="95535" y="7144"/>
                </a:cubicBezTo>
                <a:cubicBezTo>
                  <a:pt x="144353" y="7144"/>
                  <a:pt x="183928" y="46718"/>
                  <a:pt x="183928" y="95536"/>
                </a:cubicBezTo>
                <a:close/>
              </a:path>
            </a:pathLst>
          </a:custGeom>
          <a:solidFill>
            <a:srgbClr val="FFC947"/>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39" name="Freeform: Shape 19">
            <a:extLst>
              <a:ext uri="{FF2B5EF4-FFF2-40B4-BE49-F238E27FC236}">
                <a16:creationId xmlns:a16="http://schemas.microsoft.com/office/drawing/2014/main" id="{91135E06-5103-4F6E-8162-6B22AF70B7DF}"/>
              </a:ext>
            </a:extLst>
          </p:cNvPr>
          <p:cNvSpPr/>
          <p:nvPr/>
        </p:nvSpPr>
        <p:spPr>
          <a:xfrm>
            <a:off x="2040176" y="3591273"/>
            <a:ext cx="1085850" cy="1085850"/>
          </a:xfrm>
          <a:custGeom>
            <a:avLst/>
            <a:gdLst>
              <a:gd name="connsiteX0" fmla="*/ 895636 w 1085850"/>
              <a:gd name="connsiteY0" fmla="*/ 1086231 h 1085850"/>
              <a:gd name="connsiteX1" fmla="*/ 197644 w 1085850"/>
              <a:gd name="connsiteY1" fmla="*/ 1086231 h 1085850"/>
              <a:gd name="connsiteX2" fmla="*/ 7144 w 1085850"/>
              <a:gd name="connsiteY2" fmla="*/ 895731 h 1085850"/>
              <a:gd name="connsiteX3" fmla="*/ 7144 w 1085850"/>
              <a:gd name="connsiteY3" fmla="*/ 197644 h 1085850"/>
              <a:gd name="connsiteX4" fmla="*/ 197644 w 1085850"/>
              <a:gd name="connsiteY4" fmla="*/ 7144 h 1085850"/>
              <a:gd name="connsiteX5" fmla="*/ 895731 w 1085850"/>
              <a:gd name="connsiteY5" fmla="*/ 7144 h 1085850"/>
              <a:gd name="connsiteX6" fmla="*/ 1086231 w 1085850"/>
              <a:gd name="connsiteY6" fmla="*/ 197644 h 1085850"/>
              <a:gd name="connsiteX7" fmla="*/ 1086231 w 1085850"/>
              <a:gd name="connsiteY7" fmla="*/ 895731 h 1085850"/>
              <a:gd name="connsiteX8" fmla="*/ 895636 w 1085850"/>
              <a:gd name="connsiteY8" fmla="*/ 1086231 h 1085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5850" h="1085850">
                <a:moveTo>
                  <a:pt x="895636" y="1086231"/>
                </a:moveTo>
                <a:lnTo>
                  <a:pt x="197644" y="1086231"/>
                </a:lnTo>
                <a:cubicBezTo>
                  <a:pt x="92393" y="1086231"/>
                  <a:pt x="7144" y="1000982"/>
                  <a:pt x="7144" y="895731"/>
                </a:cubicBezTo>
                <a:lnTo>
                  <a:pt x="7144" y="197644"/>
                </a:lnTo>
                <a:cubicBezTo>
                  <a:pt x="7144" y="92393"/>
                  <a:pt x="92393" y="7144"/>
                  <a:pt x="197644" y="7144"/>
                </a:cubicBezTo>
                <a:lnTo>
                  <a:pt x="895731" y="7144"/>
                </a:lnTo>
                <a:cubicBezTo>
                  <a:pt x="1000982" y="7144"/>
                  <a:pt x="1086231" y="92393"/>
                  <a:pt x="1086231" y="197644"/>
                </a:cubicBezTo>
                <a:lnTo>
                  <a:pt x="1086231" y="895731"/>
                </a:lnTo>
                <a:cubicBezTo>
                  <a:pt x="1086136" y="1000887"/>
                  <a:pt x="1000887" y="1086231"/>
                  <a:pt x="895636" y="1086231"/>
                </a:cubicBezTo>
                <a:close/>
              </a:path>
            </a:pathLst>
          </a:custGeom>
          <a:solidFill>
            <a:srgbClr val="EFEFEF"/>
          </a:solidFill>
          <a:ln w="9525" cap="flat">
            <a:noFill/>
            <a:prstDash val="solid"/>
            <a:miter/>
          </a:ln>
          <a:effectLst>
            <a:outerShdw blurRad="127000" sx="102000" sy="102000" algn="ctr" rotWithShape="0">
              <a:prstClr val="black">
                <a:alpha val="20000"/>
              </a:prstClr>
            </a:outerShdw>
          </a:effectLst>
          <a:scene3d>
            <a:camera prst="orthographicFront">
              <a:rot lat="0" lon="0" rev="0"/>
            </a:camera>
            <a:lightRig rig="balanced" dir="t">
              <a:rot lat="0" lon="0" rev="8700000"/>
            </a:lightRig>
          </a:scene3d>
          <a:sp3d/>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42" name="Freeform: Shape 24">
            <a:extLst>
              <a:ext uri="{FF2B5EF4-FFF2-40B4-BE49-F238E27FC236}">
                <a16:creationId xmlns:a16="http://schemas.microsoft.com/office/drawing/2014/main" id="{FBFA64D0-A9A1-45BC-BB06-03CC70BDE515}"/>
              </a:ext>
            </a:extLst>
          </p:cNvPr>
          <p:cNvSpPr/>
          <p:nvPr/>
        </p:nvSpPr>
        <p:spPr>
          <a:xfrm>
            <a:off x="2329831" y="3880928"/>
            <a:ext cx="504825" cy="504825"/>
          </a:xfrm>
          <a:custGeom>
            <a:avLst/>
            <a:gdLst>
              <a:gd name="connsiteX0" fmla="*/ 506825 w 504825"/>
              <a:gd name="connsiteY0" fmla="*/ 256985 h 504825"/>
              <a:gd name="connsiteX1" fmla="*/ 256984 w 504825"/>
              <a:gd name="connsiteY1" fmla="*/ 506825 h 504825"/>
              <a:gd name="connsiteX2" fmla="*/ 7144 w 504825"/>
              <a:gd name="connsiteY2" fmla="*/ 256985 h 504825"/>
              <a:gd name="connsiteX3" fmla="*/ 256984 w 504825"/>
              <a:gd name="connsiteY3" fmla="*/ 7144 h 504825"/>
              <a:gd name="connsiteX4" fmla="*/ 506825 w 504825"/>
              <a:gd name="connsiteY4" fmla="*/ 256985 h 5048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4825" h="504825">
                <a:moveTo>
                  <a:pt x="506825" y="256985"/>
                </a:moveTo>
                <a:cubicBezTo>
                  <a:pt x="506825" y="394968"/>
                  <a:pt x="394968" y="506825"/>
                  <a:pt x="256984" y="506825"/>
                </a:cubicBezTo>
                <a:cubicBezTo>
                  <a:pt x="119001" y="506825"/>
                  <a:pt x="7144" y="394968"/>
                  <a:pt x="7144" y="256985"/>
                </a:cubicBezTo>
                <a:cubicBezTo>
                  <a:pt x="7144" y="119001"/>
                  <a:pt x="119001" y="7144"/>
                  <a:pt x="256984" y="7144"/>
                </a:cubicBezTo>
                <a:cubicBezTo>
                  <a:pt x="394968" y="7144"/>
                  <a:pt x="506825" y="119001"/>
                  <a:pt x="506825" y="256985"/>
                </a:cubicBezTo>
                <a:close/>
              </a:path>
            </a:pathLst>
          </a:custGeom>
          <a:solidFill>
            <a:srgbClr val="0A1931"/>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44" name="Freeform: Shape 29">
            <a:extLst>
              <a:ext uri="{FF2B5EF4-FFF2-40B4-BE49-F238E27FC236}">
                <a16:creationId xmlns:a16="http://schemas.microsoft.com/office/drawing/2014/main" id="{374AB686-A3D6-445A-A094-5AA92F4BB872}"/>
              </a:ext>
            </a:extLst>
          </p:cNvPr>
          <p:cNvSpPr/>
          <p:nvPr/>
        </p:nvSpPr>
        <p:spPr>
          <a:xfrm>
            <a:off x="2572528" y="4123625"/>
            <a:ext cx="28575" cy="1095375"/>
          </a:xfrm>
          <a:custGeom>
            <a:avLst/>
            <a:gdLst>
              <a:gd name="connsiteX0" fmla="*/ 14288 w 28575"/>
              <a:gd name="connsiteY0" fmla="*/ 14288 h 1095375"/>
              <a:gd name="connsiteX1" fmla="*/ 14288 w 28575"/>
              <a:gd name="connsiteY1" fmla="*/ 1082802 h 1095375"/>
            </a:gdLst>
            <a:ahLst/>
            <a:cxnLst>
              <a:cxn ang="0">
                <a:pos x="connsiteX0" y="connsiteY0"/>
              </a:cxn>
              <a:cxn ang="0">
                <a:pos x="connsiteX1" y="connsiteY1"/>
              </a:cxn>
            </a:cxnLst>
            <a:rect l="l" t="t" r="r" b="b"/>
            <a:pathLst>
              <a:path w="28575" h="1095375">
                <a:moveTo>
                  <a:pt x="14288" y="14288"/>
                </a:moveTo>
                <a:lnTo>
                  <a:pt x="14288" y="1082802"/>
                </a:lnTo>
              </a:path>
            </a:pathLst>
          </a:custGeom>
          <a:ln w="19050" cap="flat">
            <a:solidFill>
              <a:srgbClr val="0A1931"/>
            </a:solid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47" name="Rectangle 40">
            <a:extLst>
              <a:ext uri="{FF2B5EF4-FFF2-40B4-BE49-F238E27FC236}">
                <a16:creationId xmlns:a16="http://schemas.microsoft.com/office/drawing/2014/main" id="{D1B1E611-7105-44B9-A5BA-0E475648C821}"/>
              </a:ext>
            </a:extLst>
          </p:cNvPr>
          <p:cNvSpPr/>
          <p:nvPr/>
        </p:nvSpPr>
        <p:spPr>
          <a:xfrm>
            <a:off x="1221347" y="5318822"/>
            <a:ext cx="2729484" cy="461665"/>
          </a:xfrm>
          <a:prstGeom prst="rect">
            <a:avLst/>
          </a:prstGeom>
        </p:spPr>
        <p:txBody>
          <a:bodyPr wrap="square">
            <a:spAutoFit/>
          </a:bodyPr>
          <a:lstStyle/>
          <a:p>
            <a:pPr algn="ctr" rtl="1"/>
            <a:r>
              <a:rPr lang="ar-LY" sz="2400" b="1" dirty="0">
                <a:solidFill>
                  <a:schemeClr val="accent1"/>
                </a:solidFill>
                <a:latin typeface="Calibri" panose="020F0502020204030204" pitchFamily="34" charset="0"/>
                <a:cs typeface="Calibri" panose="020F0502020204030204" pitchFamily="34" charset="0"/>
              </a:rPr>
              <a:t>لوحة تحكم </a:t>
            </a:r>
            <a:r>
              <a:rPr lang="ar-LY" sz="2400" b="1" dirty="0" smtClean="0">
                <a:solidFill>
                  <a:schemeClr val="accent1"/>
                </a:solidFill>
                <a:latin typeface="Calibri" panose="020F0502020204030204" pitchFamily="34" charset="0"/>
                <a:cs typeface="Calibri" panose="020F0502020204030204" pitchFamily="34" charset="0"/>
              </a:rPr>
              <a:t>لمدير النظام</a:t>
            </a:r>
            <a:endParaRPr lang="en-US" sz="2400" b="1" dirty="0">
              <a:solidFill>
                <a:schemeClr val="accent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72135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87"/>
                                        </p:tgtEl>
                                        <p:attrNameLst>
                                          <p:attrName>style.visibility</p:attrName>
                                        </p:attrNameLst>
                                      </p:cBhvr>
                                      <p:to>
                                        <p:strVal val="visible"/>
                                      </p:to>
                                    </p:set>
                                    <p:anim calcmode="lin" valueType="num">
                                      <p:cBhvr>
                                        <p:cTn id="7" dur="500" fill="hold"/>
                                        <p:tgtEl>
                                          <p:spTgt spid="87"/>
                                        </p:tgtEl>
                                        <p:attrNameLst>
                                          <p:attrName>ppt_w</p:attrName>
                                        </p:attrNameLst>
                                      </p:cBhvr>
                                      <p:tavLst>
                                        <p:tav tm="0">
                                          <p:val>
                                            <p:fltVal val="0"/>
                                          </p:val>
                                        </p:tav>
                                        <p:tav tm="100000">
                                          <p:val>
                                            <p:strVal val="#ppt_w"/>
                                          </p:val>
                                        </p:tav>
                                      </p:tavLst>
                                    </p:anim>
                                    <p:anim calcmode="lin" valueType="num">
                                      <p:cBhvr>
                                        <p:cTn id="8" dur="500" fill="hold"/>
                                        <p:tgtEl>
                                          <p:spTgt spid="87"/>
                                        </p:tgtEl>
                                        <p:attrNameLst>
                                          <p:attrName>ppt_h</p:attrName>
                                        </p:attrNameLst>
                                      </p:cBhvr>
                                      <p:tavLst>
                                        <p:tav tm="0">
                                          <p:val>
                                            <p:fltVal val="0"/>
                                          </p:val>
                                        </p:tav>
                                        <p:tav tm="100000">
                                          <p:val>
                                            <p:strVal val="#ppt_h"/>
                                          </p:val>
                                        </p:tav>
                                      </p:tavLst>
                                    </p:anim>
                                    <p:animEffect transition="in" filter="fade">
                                      <p:cBhvr>
                                        <p:cTn id="9" dur="500"/>
                                        <p:tgtEl>
                                          <p:spTgt spid="87"/>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88"/>
                                        </p:tgtEl>
                                        <p:attrNameLst>
                                          <p:attrName>style.visibility</p:attrName>
                                        </p:attrNameLst>
                                      </p:cBhvr>
                                      <p:to>
                                        <p:strVal val="visible"/>
                                      </p:to>
                                    </p:set>
                                    <p:anim calcmode="lin" valueType="num">
                                      <p:cBhvr>
                                        <p:cTn id="12" dur="500" fill="hold"/>
                                        <p:tgtEl>
                                          <p:spTgt spid="88"/>
                                        </p:tgtEl>
                                        <p:attrNameLst>
                                          <p:attrName>ppt_w</p:attrName>
                                        </p:attrNameLst>
                                      </p:cBhvr>
                                      <p:tavLst>
                                        <p:tav tm="0">
                                          <p:val>
                                            <p:fltVal val="0"/>
                                          </p:val>
                                        </p:tav>
                                        <p:tav tm="100000">
                                          <p:val>
                                            <p:strVal val="#ppt_w"/>
                                          </p:val>
                                        </p:tav>
                                      </p:tavLst>
                                    </p:anim>
                                    <p:anim calcmode="lin" valueType="num">
                                      <p:cBhvr>
                                        <p:cTn id="13" dur="500" fill="hold"/>
                                        <p:tgtEl>
                                          <p:spTgt spid="88"/>
                                        </p:tgtEl>
                                        <p:attrNameLst>
                                          <p:attrName>ppt_h</p:attrName>
                                        </p:attrNameLst>
                                      </p:cBhvr>
                                      <p:tavLst>
                                        <p:tav tm="0">
                                          <p:val>
                                            <p:fltVal val="0"/>
                                          </p:val>
                                        </p:tav>
                                        <p:tav tm="100000">
                                          <p:val>
                                            <p:strVal val="#ppt_h"/>
                                          </p:val>
                                        </p:tav>
                                      </p:tavLst>
                                    </p:anim>
                                    <p:animEffect transition="in" filter="fade">
                                      <p:cBhvr>
                                        <p:cTn id="14" dur="500"/>
                                        <p:tgtEl>
                                          <p:spTgt spid="88"/>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89"/>
                                        </p:tgtEl>
                                        <p:attrNameLst>
                                          <p:attrName>style.visibility</p:attrName>
                                        </p:attrNameLst>
                                      </p:cBhvr>
                                      <p:to>
                                        <p:strVal val="visible"/>
                                      </p:to>
                                    </p:set>
                                    <p:anim calcmode="lin" valueType="num">
                                      <p:cBhvr>
                                        <p:cTn id="17" dur="500" fill="hold"/>
                                        <p:tgtEl>
                                          <p:spTgt spid="89"/>
                                        </p:tgtEl>
                                        <p:attrNameLst>
                                          <p:attrName>ppt_w</p:attrName>
                                        </p:attrNameLst>
                                      </p:cBhvr>
                                      <p:tavLst>
                                        <p:tav tm="0">
                                          <p:val>
                                            <p:fltVal val="0"/>
                                          </p:val>
                                        </p:tav>
                                        <p:tav tm="100000">
                                          <p:val>
                                            <p:strVal val="#ppt_w"/>
                                          </p:val>
                                        </p:tav>
                                      </p:tavLst>
                                    </p:anim>
                                    <p:anim calcmode="lin" valueType="num">
                                      <p:cBhvr>
                                        <p:cTn id="18" dur="500" fill="hold"/>
                                        <p:tgtEl>
                                          <p:spTgt spid="89"/>
                                        </p:tgtEl>
                                        <p:attrNameLst>
                                          <p:attrName>ppt_h</p:attrName>
                                        </p:attrNameLst>
                                      </p:cBhvr>
                                      <p:tavLst>
                                        <p:tav tm="0">
                                          <p:val>
                                            <p:fltVal val="0"/>
                                          </p:val>
                                        </p:tav>
                                        <p:tav tm="100000">
                                          <p:val>
                                            <p:strVal val="#ppt_h"/>
                                          </p:val>
                                        </p:tav>
                                      </p:tavLst>
                                    </p:anim>
                                    <p:animEffect transition="in" filter="fade">
                                      <p:cBhvr>
                                        <p:cTn id="19" dur="500"/>
                                        <p:tgtEl>
                                          <p:spTgt spid="89"/>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1" decel="100000" fill="hold" grpId="0" nodeType="clickEffect">
                                  <p:stCondLst>
                                    <p:cond delay="0"/>
                                  </p:stCondLst>
                                  <p:childTnLst>
                                    <p:set>
                                      <p:cBhvr>
                                        <p:cTn id="23" dur="1" fill="hold">
                                          <p:stCondLst>
                                            <p:cond delay="0"/>
                                          </p:stCondLst>
                                        </p:cTn>
                                        <p:tgtEl>
                                          <p:spTgt spid="48"/>
                                        </p:tgtEl>
                                        <p:attrNameLst>
                                          <p:attrName>style.visibility</p:attrName>
                                        </p:attrNameLst>
                                      </p:cBhvr>
                                      <p:to>
                                        <p:strVal val="visible"/>
                                      </p:to>
                                    </p:set>
                                    <p:anim calcmode="lin" valueType="num">
                                      <p:cBhvr additive="base">
                                        <p:cTn id="24" dur="1000" fill="hold"/>
                                        <p:tgtEl>
                                          <p:spTgt spid="48"/>
                                        </p:tgtEl>
                                        <p:attrNameLst>
                                          <p:attrName>ppt_x</p:attrName>
                                        </p:attrNameLst>
                                      </p:cBhvr>
                                      <p:tavLst>
                                        <p:tav tm="0">
                                          <p:val>
                                            <p:strVal val="#ppt_x"/>
                                          </p:val>
                                        </p:tav>
                                        <p:tav tm="100000">
                                          <p:val>
                                            <p:strVal val="#ppt_x"/>
                                          </p:val>
                                        </p:tav>
                                      </p:tavLst>
                                    </p:anim>
                                    <p:anim calcmode="lin" valueType="num">
                                      <p:cBhvr additive="base">
                                        <p:cTn id="25" dur="1000" fill="hold"/>
                                        <p:tgtEl>
                                          <p:spTgt spid="48"/>
                                        </p:tgtEl>
                                        <p:attrNameLst>
                                          <p:attrName>ppt_y</p:attrName>
                                        </p:attrNameLst>
                                      </p:cBhvr>
                                      <p:tavLst>
                                        <p:tav tm="0">
                                          <p:val>
                                            <p:strVal val="0-#ppt_h/2"/>
                                          </p:val>
                                        </p:tav>
                                        <p:tav tm="100000">
                                          <p:val>
                                            <p:strVal val="#ppt_y"/>
                                          </p:val>
                                        </p:tav>
                                      </p:tavLst>
                                    </p:anim>
                                  </p:childTnLst>
                                </p:cTn>
                              </p:par>
                            </p:childTnLst>
                          </p:cTn>
                        </p:par>
                        <p:par>
                          <p:cTn id="26" fill="hold">
                            <p:stCondLst>
                              <p:cond delay="1000"/>
                            </p:stCondLst>
                            <p:childTnLst>
                              <p:par>
                                <p:cTn id="27" presetID="2" presetClass="entr" presetSubtype="8" decel="100000" fill="hold" nodeType="afterEffect">
                                  <p:stCondLst>
                                    <p:cond delay="0"/>
                                  </p:stCondLst>
                                  <p:childTnLst>
                                    <p:set>
                                      <p:cBhvr>
                                        <p:cTn id="28" dur="1" fill="hold">
                                          <p:stCondLst>
                                            <p:cond delay="0"/>
                                          </p:stCondLst>
                                        </p:cTn>
                                        <p:tgtEl>
                                          <p:spTgt spid="40"/>
                                        </p:tgtEl>
                                        <p:attrNameLst>
                                          <p:attrName>style.visibility</p:attrName>
                                        </p:attrNameLst>
                                      </p:cBhvr>
                                      <p:to>
                                        <p:strVal val="visible"/>
                                      </p:to>
                                    </p:set>
                                    <p:anim calcmode="lin" valueType="num">
                                      <p:cBhvr additive="base">
                                        <p:cTn id="29" dur="1000" fill="hold"/>
                                        <p:tgtEl>
                                          <p:spTgt spid="40"/>
                                        </p:tgtEl>
                                        <p:attrNameLst>
                                          <p:attrName>ppt_x</p:attrName>
                                        </p:attrNameLst>
                                      </p:cBhvr>
                                      <p:tavLst>
                                        <p:tav tm="0">
                                          <p:val>
                                            <p:strVal val="0-#ppt_w/2"/>
                                          </p:val>
                                        </p:tav>
                                        <p:tav tm="100000">
                                          <p:val>
                                            <p:strVal val="#ppt_x"/>
                                          </p:val>
                                        </p:tav>
                                      </p:tavLst>
                                    </p:anim>
                                    <p:anim calcmode="lin" valueType="num">
                                      <p:cBhvr additive="base">
                                        <p:cTn id="30" dur="1000" fill="hold"/>
                                        <p:tgtEl>
                                          <p:spTgt spid="40"/>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grpId="0" nodeType="clickEffect">
                                  <p:stCondLst>
                                    <p:cond delay="0"/>
                                  </p:stCondLst>
                                  <p:childTnLst>
                                    <p:set>
                                      <p:cBhvr>
                                        <p:cTn id="34" dur="1" fill="hold">
                                          <p:stCondLst>
                                            <p:cond delay="0"/>
                                          </p:stCondLst>
                                        </p:cTn>
                                        <p:tgtEl>
                                          <p:spTgt spid="20"/>
                                        </p:tgtEl>
                                        <p:attrNameLst>
                                          <p:attrName>style.visibility</p:attrName>
                                        </p:attrNameLst>
                                      </p:cBhvr>
                                      <p:to>
                                        <p:strVal val="visible"/>
                                      </p:to>
                                    </p:set>
                                    <p:anim calcmode="lin" valueType="num">
                                      <p:cBhvr>
                                        <p:cTn id="35" dur="500" fill="hold"/>
                                        <p:tgtEl>
                                          <p:spTgt spid="20"/>
                                        </p:tgtEl>
                                        <p:attrNameLst>
                                          <p:attrName>ppt_w</p:attrName>
                                        </p:attrNameLst>
                                      </p:cBhvr>
                                      <p:tavLst>
                                        <p:tav tm="0">
                                          <p:val>
                                            <p:fltVal val="0"/>
                                          </p:val>
                                        </p:tav>
                                        <p:tav tm="100000">
                                          <p:val>
                                            <p:strVal val="#ppt_w"/>
                                          </p:val>
                                        </p:tav>
                                      </p:tavLst>
                                    </p:anim>
                                    <p:anim calcmode="lin" valueType="num">
                                      <p:cBhvr>
                                        <p:cTn id="36" dur="500" fill="hold"/>
                                        <p:tgtEl>
                                          <p:spTgt spid="20"/>
                                        </p:tgtEl>
                                        <p:attrNameLst>
                                          <p:attrName>ppt_h</p:attrName>
                                        </p:attrNameLst>
                                      </p:cBhvr>
                                      <p:tavLst>
                                        <p:tav tm="0">
                                          <p:val>
                                            <p:fltVal val="0"/>
                                          </p:val>
                                        </p:tav>
                                        <p:tav tm="100000">
                                          <p:val>
                                            <p:strVal val="#ppt_h"/>
                                          </p:val>
                                        </p:tav>
                                      </p:tavLst>
                                    </p:anim>
                                    <p:animEffect transition="in" filter="fade">
                                      <p:cBhvr>
                                        <p:cTn id="37" dur="500"/>
                                        <p:tgtEl>
                                          <p:spTgt spid="20"/>
                                        </p:tgtEl>
                                      </p:cBhvr>
                                    </p:animEffect>
                                  </p:childTnLst>
                                </p:cTn>
                              </p:par>
                            </p:childTnLst>
                          </p:cTn>
                        </p:par>
                        <p:par>
                          <p:cTn id="38" fill="hold">
                            <p:stCondLst>
                              <p:cond delay="500"/>
                            </p:stCondLst>
                            <p:childTnLst>
                              <p:par>
                                <p:cTn id="39" presetID="53" presetClass="entr" presetSubtype="16" fill="hold" grpId="0" nodeType="afterEffect">
                                  <p:stCondLst>
                                    <p:cond delay="0"/>
                                  </p:stCondLst>
                                  <p:childTnLst>
                                    <p:set>
                                      <p:cBhvr>
                                        <p:cTn id="40" dur="1" fill="hold">
                                          <p:stCondLst>
                                            <p:cond delay="0"/>
                                          </p:stCondLst>
                                        </p:cTn>
                                        <p:tgtEl>
                                          <p:spTgt spid="25"/>
                                        </p:tgtEl>
                                        <p:attrNameLst>
                                          <p:attrName>style.visibility</p:attrName>
                                        </p:attrNameLst>
                                      </p:cBhvr>
                                      <p:to>
                                        <p:strVal val="visible"/>
                                      </p:to>
                                    </p:set>
                                    <p:anim calcmode="lin" valueType="num">
                                      <p:cBhvr>
                                        <p:cTn id="41" dur="500" fill="hold"/>
                                        <p:tgtEl>
                                          <p:spTgt spid="25"/>
                                        </p:tgtEl>
                                        <p:attrNameLst>
                                          <p:attrName>ppt_w</p:attrName>
                                        </p:attrNameLst>
                                      </p:cBhvr>
                                      <p:tavLst>
                                        <p:tav tm="0">
                                          <p:val>
                                            <p:fltVal val="0"/>
                                          </p:val>
                                        </p:tav>
                                        <p:tav tm="100000">
                                          <p:val>
                                            <p:strVal val="#ppt_w"/>
                                          </p:val>
                                        </p:tav>
                                      </p:tavLst>
                                    </p:anim>
                                    <p:anim calcmode="lin" valueType="num">
                                      <p:cBhvr>
                                        <p:cTn id="42" dur="500" fill="hold"/>
                                        <p:tgtEl>
                                          <p:spTgt spid="25"/>
                                        </p:tgtEl>
                                        <p:attrNameLst>
                                          <p:attrName>ppt_h</p:attrName>
                                        </p:attrNameLst>
                                      </p:cBhvr>
                                      <p:tavLst>
                                        <p:tav tm="0">
                                          <p:val>
                                            <p:fltVal val="0"/>
                                          </p:val>
                                        </p:tav>
                                        <p:tav tm="100000">
                                          <p:val>
                                            <p:strVal val="#ppt_h"/>
                                          </p:val>
                                        </p:tav>
                                      </p:tavLst>
                                    </p:anim>
                                    <p:animEffect transition="in" filter="fade">
                                      <p:cBhvr>
                                        <p:cTn id="43" dur="500"/>
                                        <p:tgtEl>
                                          <p:spTgt spid="25"/>
                                        </p:tgtEl>
                                      </p:cBhvr>
                                    </p:animEffect>
                                  </p:childTnLst>
                                </p:cTn>
                              </p:par>
                            </p:childTnLst>
                          </p:cTn>
                        </p:par>
                        <p:par>
                          <p:cTn id="44" fill="hold">
                            <p:stCondLst>
                              <p:cond delay="1000"/>
                            </p:stCondLst>
                            <p:childTnLst>
                              <p:par>
                                <p:cTn id="45" presetID="22" presetClass="entr" presetSubtype="1" fill="hold" grpId="0" nodeType="afterEffect">
                                  <p:stCondLst>
                                    <p:cond delay="0"/>
                                  </p:stCondLst>
                                  <p:childTnLst>
                                    <p:set>
                                      <p:cBhvr>
                                        <p:cTn id="46" dur="1" fill="hold">
                                          <p:stCondLst>
                                            <p:cond delay="0"/>
                                          </p:stCondLst>
                                        </p:cTn>
                                        <p:tgtEl>
                                          <p:spTgt spid="30"/>
                                        </p:tgtEl>
                                        <p:attrNameLst>
                                          <p:attrName>style.visibility</p:attrName>
                                        </p:attrNameLst>
                                      </p:cBhvr>
                                      <p:to>
                                        <p:strVal val="visible"/>
                                      </p:to>
                                    </p:set>
                                    <p:animEffect transition="in" filter="wipe(up)">
                                      <p:cBhvr>
                                        <p:cTn id="47" dur="500"/>
                                        <p:tgtEl>
                                          <p:spTgt spid="30"/>
                                        </p:tgtEl>
                                      </p:cBhvr>
                                    </p:animEffect>
                                  </p:childTnLst>
                                </p:cTn>
                              </p:par>
                            </p:childTnLst>
                          </p:cTn>
                        </p:par>
                        <p:par>
                          <p:cTn id="48" fill="hold">
                            <p:stCondLst>
                              <p:cond delay="1500"/>
                            </p:stCondLst>
                            <p:childTnLst>
                              <p:par>
                                <p:cTn id="49" presetID="10" presetClass="entr" presetSubtype="0" fill="hold" grpId="0" nodeType="afterEffect">
                                  <p:stCondLst>
                                    <p:cond delay="0"/>
                                  </p:stCondLst>
                                  <p:childTnLst>
                                    <p:set>
                                      <p:cBhvr>
                                        <p:cTn id="50" dur="1" fill="hold">
                                          <p:stCondLst>
                                            <p:cond delay="0"/>
                                          </p:stCondLst>
                                        </p:cTn>
                                        <p:tgtEl>
                                          <p:spTgt spid="41"/>
                                        </p:tgtEl>
                                        <p:attrNameLst>
                                          <p:attrName>style.visibility</p:attrName>
                                        </p:attrNameLst>
                                      </p:cBhvr>
                                      <p:to>
                                        <p:strVal val="visible"/>
                                      </p:to>
                                    </p:set>
                                    <p:animEffect transition="in" filter="fade">
                                      <p:cBhvr>
                                        <p:cTn id="51" dur="500"/>
                                        <p:tgtEl>
                                          <p:spTgt spid="41"/>
                                        </p:tgtEl>
                                      </p:cBhvr>
                                    </p:animEffect>
                                  </p:childTnLst>
                                </p:cTn>
                              </p:par>
                            </p:childTnLst>
                          </p:cTn>
                        </p:par>
                      </p:childTnLst>
                    </p:cTn>
                  </p:par>
                  <p:par>
                    <p:cTn id="52" fill="hold">
                      <p:stCondLst>
                        <p:cond delay="indefinite"/>
                      </p:stCondLst>
                      <p:childTnLst>
                        <p:par>
                          <p:cTn id="53" fill="hold">
                            <p:stCondLst>
                              <p:cond delay="0"/>
                            </p:stCondLst>
                            <p:childTnLst>
                              <p:par>
                                <p:cTn id="54" presetID="53" presetClass="entr" presetSubtype="16" fill="hold" grpId="0" nodeType="clickEffect">
                                  <p:stCondLst>
                                    <p:cond delay="0"/>
                                  </p:stCondLst>
                                  <p:childTnLst>
                                    <p:set>
                                      <p:cBhvr>
                                        <p:cTn id="55" dur="1" fill="hold">
                                          <p:stCondLst>
                                            <p:cond delay="0"/>
                                          </p:stCondLst>
                                        </p:cTn>
                                        <p:tgtEl>
                                          <p:spTgt spid="21"/>
                                        </p:tgtEl>
                                        <p:attrNameLst>
                                          <p:attrName>style.visibility</p:attrName>
                                        </p:attrNameLst>
                                      </p:cBhvr>
                                      <p:to>
                                        <p:strVal val="visible"/>
                                      </p:to>
                                    </p:set>
                                    <p:anim calcmode="lin" valueType="num">
                                      <p:cBhvr>
                                        <p:cTn id="56" dur="500" fill="hold"/>
                                        <p:tgtEl>
                                          <p:spTgt spid="21"/>
                                        </p:tgtEl>
                                        <p:attrNameLst>
                                          <p:attrName>ppt_w</p:attrName>
                                        </p:attrNameLst>
                                      </p:cBhvr>
                                      <p:tavLst>
                                        <p:tav tm="0">
                                          <p:val>
                                            <p:fltVal val="0"/>
                                          </p:val>
                                        </p:tav>
                                        <p:tav tm="100000">
                                          <p:val>
                                            <p:strVal val="#ppt_w"/>
                                          </p:val>
                                        </p:tav>
                                      </p:tavLst>
                                    </p:anim>
                                    <p:anim calcmode="lin" valueType="num">
                                      <p:cBhvr>
                                        <p:cTn id="57" dur="500" fill="hold"/>
                                        <p:tgtEl>
                                          <p:spTgt spid="21"/>
                                        </p:tgtEl>
                                        <p:attrNameLst>
                                          <p:attrName>ppt_h</p:attrName>
                                        </p:attrNameLst>
                                      </p:cBhvr>
                                      <p:tavLst>
                                        <p:tav tm="0">
                                          <p:val>
                                            <p:fltVal val="0"/>
                                          </p:val>
                                        </p:tav>
                                        <p:tav tm="100000">
                                          <p:val>
                                            <p:strVal val="#ppt_h"/>
                                          </p:val>
                                        </p:tav>
                                      </p:tavLst>
                                    </p:anim>
                                    <p:animEffect transition="in" filter="fade">
                                      <p:cBhvr>
                                        <p:cTn id="58" dur="500"/>
                                        <p:tgtEl>
                                          <p:spTgt spid="21"/>
                                        </p:tgtEl>
                                      </p:cBhvr>
                                    </p:animEffect>
                                  </p:childTnLst>
                                </p:cTn>
                              </p:par>
                            </p:childTnLst>
                          </p:cTn>
                        </p:par>
                        <p:par>
                          <p:cTn id="59" fill="hold">
                            <p:stCondLst>
                              <p:cond delay="500"/>
                            </p:stCondLst>
                            <p:childTnLst>
                              <p:par>
                                <p:cTn id="60" presetID="53" presetClass="entr" presetSubtype="16" fill="hold" grpId="0" nodeType="afterEffect">
                                  <p:stCondLst>
                                    <p:cond delay="0"/>
                                  </p:stCondLst>
                                  <p:childTnLst>
                                    <p:set>
                                      <p:cBhvr>
                                        <p:cTn id="61" dur="1" fill="hold">
                                          <p:stCondLst>
                                            <p:cond delay="0"/>
                                          </p:stCondLst>
                                        </p:cTn>
                                        <p:tgtEl>
                                          <p:spTgt spid="26"/>
                                        </p:tgtEl>
                                        <p:attrNameLst>
                                          <p:attrName>style.visibility</p:attrName>
                                        </p:attrNameLst>
                                      </p:cBhvr>
                                      <p:to>
                                        <p:strVal val="visible"/>
                                      </p:to>
                                    </p:set>
                                    <p:anim calcmode="lin" valueType="num">
                                      <p:cBhvr>
                                        <p:cTn id="62" dur="500" fill="hold"/>
                                        <p:tgtEl>
                                          <p:spTgt spid="26"/>
                                        </p:tgtEl>
                                        <p:attrNameLst>
                                          <p:attrName>ppt_w</p:attrName>
                                        </p:attrNameLst>
                                      </p:cBhvr>
                                      <p:tavLst>
                                        <p:tav tm="0">
                                          <p:val>
                                            <p:fltVal val="0"/>
                                          </p:val>
                                        </p:tav>
                                        <p:tav tm="100000">
                                          <p:val>
                                            <p:strVal val="#ppt_w"/>
                                          </p:val>
                                        </p:tav>
                                      </p:tavLst>
                                    </p:anim>
                                    <p:anim calcmode="lin" valueType="num">
                                      <p:cBhvr>
                                        <p:cTn id="63" dur="500" fill="hold"/>
                                        <p:tgtEl>
                                          <p:spTgt spid="26"/>
                                        </p:tgtEl>
                                        <p:attrNameLst>
                                          <p:attrName>ppt_h</p:attrName>
                                        </p:attrNameLst>
                                      </p:cBhvr>
                                      <p:tavLst>
                                        <p:tav tm="0">
                                          <p:val>
                                            <p:fltVal val="0"/>
                                          </p:val>
                                        </p:tav>
                                        <p:tav tm="100000">
                                          <p:val>
                                            <p:strVal val="#ppt_h"/>
                                          </p:val>
                                        </p:tav>
                                      </p:tavLst>
                                    </p:anim>
                                    <p:animEffect transition="in" filter="fade">
                                      <p:cBhvr>
                                        <p:cTn id="64" dur="500"/>
                                        <p:tgtEl>
                                          <p:spTgt spid="26"/>
                                        </p:tgtEl>
                                      </p:cBhvr>
                                    </p:animEffect>
                                  </p:childTnLst>
                                </p:cTn>
                              </p:par>
                            </p:childTnLst>
                          </p:cTn>
                        </p:par>
                        <p:par>
                          <p:cTn id="65" fill="hold">
                            <p:stCondLst>
                              <p:cond delay="1000"/>
                            </p:stCondLst>
                            <p:childTnLst>
                              <p:par>
                                <p:cTn id="66" presetID="22" presetClass="entr" presetSubtype="4" fill="hold" grpId="0" nodeType="afterEffect">
                                  <p:stCondLst>
                                    <p:cond delay="0"/>
                                  </p:stCondLst>
                                  <p:childTnLst>
                                    <p:set>
                                      <p:cBhvr>
                                        <p:cTn id="67" dur="1" fill="hold">
                                          <p:stCondLst>
                                            <p:cond delay="0"/>
                                          </p:stCondLst>
                                        </p:cTn>
                                        <p:tgtEl>
                                          <p:spTgt spid="31"/>
                                        </p:tgtEl>
                                        <p:attrNameLst>
                                          <p:attrName>style.visibility</p:attrName>
                                        </p:attrNameLst>
                                      </p:cBhvr>
                                      <p:to>
                                        <p:strVal val="visible"/>
                                      </p:to>
                                    </p:set>
                                    <p:animEffect transition="in" filter="wipe(down)">
                                      <p:cBhvr>
                                        <p:cTn id="68" dur="500"/>
                                        <p:tgtEl>
                                          <p:spTgt spid="31"/>
                                        </p:tgtEl>
                                      </p:cBhvr>
                                    </p:animEffect>
                                  </p:childTnLst>
                                </p:cTn>
                              </p:par>
                            </p:childTnLst>
                          </p:cTn>
                        </p:par>
                        <p:par>
                          <p:cTn id="69" fill="hold">
                            <p:stCondLst>
                              <p:cond delay="1500"/>
                            </p:stCondLst>
                            <p:childTnLst>
                              <p:par>
                                <p:cTn id="70" presetID="10" presetClass="entr" presetSubtype="0" fill="hold" grpId="0" nodeType="afterEffect">
                                  <p:stCondLst>
                                    <p:cond delay="0"/>
                                  </p:stCondLst>
                                  <p:childTnLst>
                                    <p:set>
                                      <p:cBhvr>
                                        <p:cTn id="71" dur="1" fill="hold">
                                          <p:stCondLst>
                                            <p:cond delay="0"/>
                                          </p:stCondLst>
                                        </p:cTn>
                                        <p:tgtEl>
                                          <p:spTgt spid="45"/>
                                        </p:tgtEl>
                                        <p:attrNameLst>
                                          <p:attrName>style.visibility</p:attrName>
                                        </p:attrNameLst>
                                      </p:cBhvr>
                                      <p:to>
                                        <p:strVal val="visible"/>
                                      </p:to>
                                    </p:set>
                                    <p:animEffect transition="in" filter="fade">
                                      <p:cBhvr>
                                        <p:cTn id="72" dur="500"/>
                                        <p:tgtEl>
                                          <p:spTgt spid="45"/>
                                        </p:tgtEl>
                                      </p:cBhvr>
                                    </p:animEffect>
                                  </p:childTnLst>
                                </p:cTn>
                              </p:par>
                            </p:childTnLst>
                          </p:cTn>
                        </p:par>
                      </p:childTnLst>
                    </p:cTn>
                  </p:par>
                  <p:par>
                    <p:cTn id="73" fill="hold">
                      <p:stCondLst>
                        <p:cond delay="indefinite"/>
                      </p:stCondLst>
                      <p:childTnLst>
                        <p:par>
                          <p:cTn id="74" fill="hold">
                            <p:stCondLst>
                              <p:cond delay="0"/>
                            </p:stCondLst>
                            <p:childTnLst>
                              <p:par>
                                <p:cTn id="75" presetID="53" presetClass="entr" presetSubtype="16" fill="hold" grpId="0" nodeType="clickEffect">
                                  <p:stCondLst>
                                    <p:cond delay="0"/>
                                  </p:stCondLst>
                                  <p:childTnLst>
                                    <p:set>
                                      <p:cBhvr>
                                        <p:cTn id="76" dur="1" fill="hold">
                                          <p:stCondLst>
                                            <p:cond delay="0"/>
                                          </p:stCondLst>
                                        </p:cTn>
                                        <p:tgtEl>
                                          <p:spTgt spid="22"/>
                                        </p:tgtEl>
                                        <p:attrNameLst>
                                          <p:attrName>style.visibility</p:attrName>
                                        </p:attrNameLst>
                                      </p:cBhvr>
                                      <p:to>
                                        <p:strVal val="visible"/>
                                      </p:to>
                                    </p:set>
                                    <p:anim calcmode="lin" valueType="num">
                                      <p:cBhvr>
                                        <p:cTn id="77" dur="500" fill="hold"/>
                                        <p:tgtEl>
                                          <p:spTgt spid="22"/>
                                        </p:tgtEl>
                                        <p:attrNameLst>
                                          <p:attrName>ppt_w</p:attrName>
                                        </p:attrNameLst>
                                      </p:cBhvr>
                                      <p:tavLst>
                                        <p:tav tm="0">
                                          <p:val>
                                            <p:fltVal val="0"/>
                                          </p:val>
                                        </p:tav>
                                        <p:tav tm="100000">
                                          <p:val>
                                            <p:strVal val="#ppt_w"/>
                                          </p:val>
                                        </p:tav>
                                      </p:tavLst>
                                    </p:anim>
                                    <p:anim calcmode="lin" valueType="num">
                                      <p:cBhvr>
                                        <p:cTn id="78" dur="500" fill="hold"/>
                                        <p:tgtEl>
                                          <p:spTgt spid="22"/>
                                        </p:tgtEl>
                                        <p:attrNameLst>
                                          <p:attrName>ppt_h</p:attrName>
                                        </p:attrNameLst>
                                      </p:cBhvr>
                                      <p:tavLst>
                                        <p:tav tm="0">
                                          <p:val>
                                            <p:fltVal val="0"/>
                                          </p:val>
                                        </p:tav>
                                        <p:tav tm="100000">
                                          <p:val>
                                            <p:strVal val="#ppt_h"/>
                                          </p:val>
                                        </p:tav>
                                      </p:tavLst>
                                    </p:anim>
                                    <p:animEffect transition="in" filter="fade">
                                      <p:cBhvr>
                                        <p:cTn id="79" dur="500"/>
                                        <p:tgtEl>
                                          <p:spTgt spid="22"/>
                                        </p:tgtEl>
                                      </p:cBhvr>
                                    </p:animEffect>
                                  </p:childTnLst>
                                </p:cTn>
                              </p:par>
                            </p:childTnLst>
                          </p:cTn>
                        </p:par>
                        <p:par>
                          <p:cTn id="80" fill="hold">
                            <p:stCondLst>
                              <p:cond delay="500"/>
                            </p:stCondLst>
                            <p:childTnLst>
                              <p:par>
                                <p:cTn id="81" presetID="53" presetClass="entr" presetSubtype="16" fill="hold" grpId="0" nodeType="afterEffect">
                                  <p:stCondLst>
                                    <p:cond delay="0"/>
                                  </p:stCondLst>
                                  <p:childTnLst>
                                    <p:set>
                                      <p:cBhvr>
                                        <p:cTn id="82" dur="1" fill="hold">
                                          <p:stCondLst>
                                            <p:cond delay="0"/>
                                          </p:stCondLst>
                                        </p:cTn>
                                        <p:tgtEl>
                                          <p:spTgt spid="27"/>
                                        </p:tgtEl>
                                        <p:attrNameLst>
                                          <p:attrName>style.visibility</p:attrName>
                                        </p:attrNameLst>
                                      </p:cBhvr>
                                      <p:to>
                                        <p:strVal val="visible"/>
                                      </p:to>
                                    </p:set>
                                    <p:anim calcmode="lin" valueType="num">
                                      <p:cBhvr>
                                        <p:cTn id="83" dur="500" fill="hold"/>
                                        <p:tgtEl>
                                          <p:spTgt spid="27"/>
                                        </p:tgtEl>
                                        <p:attrNameLst>
                                          <p:attrName>ppt_w</p:attrName>
                                        </p:attrNameLst>
                                      </p:cBhvr>
                                      <p:tavLst>
                                        <p:tav tm="0">
                                          <p:val>
                                            <p:fltVal val="0"/>
                                          </p:val>
                                        </p:tav>
                                        <p:tav tm="100000">
                                          <p:val>
                                            <p:strVal val="#ppt_w"/>
                                          </p:val>
                                        </p:tav>
                                      </p:tavLst>
                                    </p:anim>
                                    <p:anim calcmode="lin" valueType="num">
                                      <p:cBhvr>
                                        <p:cTn id="84" dur="500" fill="hold"/>
                                        <p:tgtEl>
                                          <p:spTgt spid="27"/>
                                        </p:tgtEl>
                                        <p:attrNameLst>
                                          <p:attrName>ppt_h</p:attrName>
                                        </p:attrNameLst>
                                      </p:cBhvr>
                                      <p:tavLst>
                                        <p:tav tm="0">
                                          <p:val>
                                            <p:fltVal val="0"/>
                                          </p:val>
                                        </p:tav>
                                        <p:tav tm="100000">
                                          <p:val>
                                            <p:strVal val="#ppt_h"/>
                                          </p:val>
                                        </p:tav>
                                      </p:tavLst>
                                    </p:anim>
                                    <p:animEffect transition="in" filter="fade">
                                      <p:cBhvr>
                                        <p:cTn id="85" dur="500"/>
                                        <p:tgtEl>
                                          <p:spTgt spid="27"/>
                                        </p:tgtEl>
                                      </p:cBhvr>
                                    </p:animEffect>
                                  </p:childTnLst>
                                </p:cTn>
                              </p:par>
                            </p:childTnLst>
                          </p:cTn>
                        </p:par>
                        <p:par>
                          <p:cTn id="86" fill="hold">
                            <p:stCondLst>
                              <p:cond delay="1000"/>
                            </p:stCondLst>
                            <p:childTnLst>
                              <p:par>
                                <p:cTn id="87" presetID="22" presetClass="entr" presetSubtype="1" fill="hold" grpId="0" nodeType="afterEffect">
                                  <p:stCondLst>
                                    <p:cond delay="0"/>
                                  </p:stCondLst>
                                  <p:childTnLst>
                                    <p:set>
                                      <p:cBhvr>
                                        <p:cTn id="88" dur="1" fill="hold">
                                          <p:stCondLst>
                                            <p:cond delay="0"/>
                                          </p:stCondLst>
                                        </p:cTn>
                                        <p:tgtEl>
                                          <p:spTgt spid="32"/>
                                        </p:tgtEl>
                                        <p:attrNameLst>
                                          <p:attrName>style.visibility</p:attrName>
                                        </p:attrNameLst>
                                      </p:cBhvr>
                                      <p:to>
                                        <p:strVal val="visible"/>
                                      </p:to>
                                    </p:set>
                                    <p:animEffect transition="in" filter="wipe(up)">
                                      <p:cBhvr>
                                        <p:cTn id="89" dur="500"/>
                                        <p:tgtEl>
                                          <p:spTgt spid="32"/>
                                        </p:tgtEl>
                                      </p:cBhvr>
                                    </p:animEffect>
                                  </p:childTnLst>
                                </p:cTn>
                              </p:par>
                            </p:childTnLst>
                          </p:cTn>
                        </p:par>
                        <p:par>
                          <p:cTn id="90" fill="hold">
                            <p:stCondLst>
                              <p:cond delay="1500"/>
                            </p:stCondLst>
                            <p:childTnLst>
                              <p:par>
                                <p:cTn id="91" presetID="10" presetClass="entr" presetSubtype="0" fill="hold" grpId="0" nodeType="afterEffect">
                                  <p:stCondLst>
                                    <p:cond delay="0"/>
                                  </p:stCondLst>
                                  <p:childTnLst>
                                    <p:set>
                                      <p:cBhvr>
                                        <p:cTn id="92" dur="1" fill="hold">
                                          <p:stCondLst>
                                            <p:cond delay="0"/>
                                          </p:stCondLst>
                                        </p:cTn>
                                        <p:tgtEl>
                                          <p:spTgt spid="43"/>
                                        </p:tgtEl>
                                        <p:attrNameLst>
                                          <p:attrName>style.visibility</p:attrName>
                                        </p:attrNameLst>
                                      </p:cBhvr>
                                      <p:to>
                                        <p:strVal val="visible"/>
                                      </p:to>
                                    </p:set>
                                    <p:animEffect transition="in" filter="fade">
                                      <p:cBhvr>
                                        <p:cTn id="93" dur="500"/>
                                        <p:tgtEl>
                                          <p:spTgt spid="43"/>
                                        </p:tgtEl>
                                      </p:cBhvr>
                                    </p:animEffect>
                                  </p:childTnLst>
                                </p:cTn>
                              </p:par>
                            </p:childTnLst>
                          </p:cTn>
                        </p:par>
                      </p:childTnLst>
                    </p:cTn>
                  </p:par>
                  <p:par>
                    <p:cTn id="94" fill="hold">
                      <p:stCondLst>
                        <p:cond delay="indefinite"/>
                      </p:stCondLst>
                      <p:childTnLst>
                        <p:par>
                          <p:cTn id="95" fill="hold">
                            <p:stCondLst>
                              <p:cond delay="0"/>
                            </p:stCondLst>
                            <p:childTnLst>
                              <p:par>
                                <p:cTn id="96" presetID="53" presetClass="entr" presetSubtype="16" fill="hold" grpId="0" nodeType="clickEffect">
                                  <p:stCondLst>
                                    <p:cond delay="0"/>
                                  </p:stCondLst>
                                  <p:childTnLst>
                                    <p:set>
                                      <p:cBhvr>
                                        <p:cTn id="97" dur="1" fill="hold">
                                          <p:stCondLst>
                                            <p:cond delay="0"/>
                                          </p:stCondLst>
                                        </p:cTn>
                                        <p:tgtEl>
                                          <p:spTgt spid="23"/>
                                        </p:tgtEl>
                                        <p:attrNameLst>
                                          <p:attrName>style.visibility</p:attrName>
                                        </p:attrNameLst>
                                      </p:cBhvr>
                                      <p:to>
                                        <p:strVal val="visible"/>
                                      </p:to>
                                    </p:set>
                                    <p:anim calcmode="lin" valueType="num">
                                      <p:cBhvr>
                                        <p:cTn id="98" dur="500" fill="hold"/>
                                        <p:tgtEl>
                                          <p:spTgt spid="23"/>
                                        </p:tgtEl>
                                        <p:attrNameLst>
                                          <p:attrName>ppt_w</p:attrName>
                                        </p:attrNameLst>
                                      </p:cBhvr>
                                      <p:tavLst>
                                        <p:tav tm="0">
                                          <p:val>
                                            <p:fltVal val="0"/>
                                          </p:val>
                                        </p:tav>
                                        <p:tav tm="100000">
                                          <p:val>
                                            <p:strVal val="#ppt_w"/>
                                          </p:val>
                                        </p:tav>
                                      </p:tavLst>
                                    </p:anim>
                                    <p:anim calcmode="lin" valueType="num">
                                      <p:cBhvr>
                                        <p:cTn id="99" dur="500" fill="hold"/>
                                        <p:tgtEl>
                                          <p:spTgt spid="23"/>
                                        </p:tgtEl>
                                        <p:attrNameLst>
                                          <p:attrName>ppt_h</p:attrName>
                                        </p:attrNameLst>
                                      </p:cBhvr>
                                      <p:tavLst>
                                        <p:tav tm="0">
                                          <p:val>
                                            <p:fltVal val="0"/>
                                          </p:val>
                                        </p:tav>
                                        <p:tav tm="100000">
                                          <p:val>
                                            <p:strVal val="#ppt_h"/>
                                          </p:val>
                                        </p:tav>
                                      </p:tavLst>
                                    </p:anim>
                                    <p:animEffect transition="in" filter="fade">
                                      <p:cBhvr>
                                        <p:cTn id="100" dur="500"/>
                                        <p:tgtEl>
                                          <p:spTgt spid="23"/>
                                        </p:tgtEl>
                                      </p:cBhvr>
                                    </p:animEffect>
                                  </p:childTnLst>
                                </p:cTn>
                              </p:par>
                            </p:childTnLst>
                          </p:cTn>
                        </p:par>
                        <p:par>
                          <p:cTn id="101" fill="hold">
                            <p:stCondLst>
                              <p:cond delay="500"/>
                            </p:stCondLst>
                            <p:childTnLst>
                              <p:par>
                                <p:cTn id="102" presetID="53" presetClass="entr" presetSubtype="16" fill="hold" grpId="0" nodeType="afterEffect">
                                  <p:stCondLst>
                                    <p:cond delay="0"/>
                                  </p:stCondLst>
                                  <p:childTnLst>
                                    <p:set>
                                      <p:cBhvr>
                                        <p:cTn id="103" dur="1" fill="hold">
                                          <p:stCondLst>
                                            <p:cond delay="0"/>
                                          </p:stCondLst>
                                        </p:cTn>
                                        <p:tgtEl>
                                          <p:spTgt spid="28"/>
                                        </p:tgtEl>
                                        <p:attrNameLst>
                                          <p:attrName>style.visibility</p:attrName>
                                        </p:attrNameLst>
                                      </p:cBhvr>
                                      <p:to>
                                        <p:strVal val="visible"/>
                                      </p:to>
                                    </p:set>
                                    <p:anim calcmode="lin" valueType="num">
                                      <p:cBhvr>
                                        <p:cTn id="104" dur="500" fill="hold"/>
                                        <p:tgtEl>
                                          <p:spTgt spid="28"/>
                                        </p:tgtEl>
                                        <p:attrNameLst>
                                          <p:attrName>ppt_w</p:attrName>
                                        </p:attrNameLst>
                                      </p:cBhvr>
                                      <p:tavLst>
                                        <p:tav tm="0">
                                          <p:val>
                                            <p:fltVal val="0"/>
                                          </p:val>
                                        </p:tav>
                                        <p:tav tm="100000">
                                          <p:val>
                                            <p:strVal val="#ppt_w"/>
                                          </p:val>
                                        </p:tav>
                                      </p:tavLst>
                                    </p:anim>
                                    <p:anim calcmode="lin" valueType="num">
                                      <p:cBhvr>
                                        <p:cTn id="105" dur="500" fill="hold"/>
                                        <p:tgtEl>
                                          <p:spTgt spid="28"/>
                                        </p:tgtEl>
                                        <p:attrNameLst>
                                          <p:attrName>ppt_h</p:attrName>
                                        </p:attrNameLst>
                                      </p:cBhvr>
                                      <p:tavLst>
                                        <p:tav tm="0">
                                          <p:val>
                                            <p:fltVal val="0"/>
                                          </p:val>
                                        </p:tav>
                                        <p:tav tm="100000">
                                          <p:val>
                                            <p:strVal val="#ppt_h"/>
                                          </p:val>
                                        </p:tav>
                                      </p:tavLst>
                                    </p:anim>
                                    <p:animEffect transition="in" filter="fade">
                                      <p:cBhvr>
                                        <p:cTn id="106" dur="500"/>
                                        <p:tgtEl>
                                          <p:spTgt spid="28"/>
                                        </p:tgtEl>
                                      </p:cBhvr>
                                    </p:animEffect>
                                  </p:childTnLst>
                                </p:cTn>
                              </p:par>
                            </p:childTnLst>
                          </p:cTn>
                        </p:par>
                        <p:par>
                          <p:cTn id="107" fill="hold">
                            <p:stCondLst>
                              <p:cond delay="1000"/>
                            </p:stCondLst>
                            <p:childTnLst>
                              <p:par>
                                <p:cTn id="108" presetID="22" presetClass="entr" presetSubtype="4" fill="hold" grpId="0" nodeType="afterEffect">
                                  <p:stCondLst>
                                    <p:cond delay="0"/>
                                  </p:stCondLst>
                                  <p:childTnLst>
                                    <p:set>
                                      <p:cBhvr>
                                        <p:cTn id="109" dur="1" fill="hold">
                                          <p:stCondLst>
                                            <p:cond delay="0"/>
                                          </p:stCondLst>
                                        </p:cTn>
                                        <p:tgtEl>
                                          <p:spTgt spid="33"/>
                                        </p:tgtEl>
                                        <p:attrNameLst>
                                          <p:attrName>style.visibility</p:attrName>
                                        </p:attrNameLst>
                                      </p:cBhvr>
                                      <p:to>
                                        <p:strVal val="visible"/>
                                      </p:to>
                                    </p:set>
                                    <p:animEffect transition="in" filter="wipe(down)">
                                      <p:cBhvr>
                                        <p:cTn id="110" dur="500"/>
                                        <p:tgtEl>
                                          <p:spTgt spid="33"/>
                                        </p:tgtEl>
                                      </p:cBhvr>
                                    </p:animEffect>
                                  </p:childTnLst>
                                </p:cTn>
                              </p:par>
                            </p:childTnLst>
                          </p:cTn>
                        </p:par>
                        <p:par>
                          <p:cTn id="111" fill="hold">
                            <p:stCondLst>
                              <p:cond delay="1500"/>
                            </p:stCondLst>
                            <p:childTnLst>
                              <p:par>
                                <p:cTn id="112" presetID="10" presetClass="entr" presetSubtype="0" fill="hold" grpId="0" nodeType="afterEffect">
                                  <p:stCondLst>
                                    <p:cond delay="0"/>
                                  </p:stCondLst>
                                  <p:childTnLst>
                                    <p:set>
                                      <p:cBhvr>
                                        <p:cTn id="113" dur="1" fill="hold">
                                          <p:stCondLst>
                                            <p:cond delay="0"/>
                                          </p:stCondLst>
                                        </p:cTn>
                                        <p:tgtEl>
                                          <p:spTgt spid="46"/>
                                        </p:tgtEl>
                                        <p:attrNameLst>
                                          <p:attrName>style.visibility</p:attrName>
                                        </p:attrNameLst>
                                      </p:cBhvr>
                                      <p:to>
                                        <p:strVal val="visible"/>
                                      </p:to>
                                    </p:set>
                                    <p:animEffect transition="in" filter="fade">
                                      <p:cBhvr>
                                        <p:cTn id="114" dur="500"/>
                                        <p:tgtEl>
                                          <p:spTgt spid="46"/>
                                        </p:tgtEl>
                                      </p:cBhvr>
                                    </p:animEffect>
                                  </p:childTnLst>
                                </p:cTn>
                              </p:par>
                            </p:childTnLst>
                          </p:cTn>
                        </p:par>
                      </p:childTnLst>
                    </p:cTn>
                  </p:par>
                  <p:par>
                    <p:cTn id="115" fill="hold">
                      <p:stCondLst>
                        <p:cond delay="indefinite"/>
                      </p:stCondLst>
                      <p:childTnLst>
                        <p:par>
                          <p:cTn id="116" fill="hold">
                            <p:stCondLst>
                              <p:cond delay="0"/>
                            </p:stCondLst>
                            <p:childTnLst>
                              <p:par>
                                <p:cTn id="117" presetID="53" presetClass="entr" presetSubtype="16" fill="hold" grpId="0" nodeType="clickEffect">
                                  <p:stCondLst>
                                    <p:cond delay="0"/>
                                  </p:stCondLst>
                                  <p:childTnLst>
                                    <p:set>
                                      <p:cBhvr>
                                        <p:cTn id="118" dur="1" fill="hold">
                                          <p:stCondLst>
                                            <p:cond delay="0"/>
                                          </p:stCondLst>
                                        </p:cTn>
                                        <p:tgtEl>
                                          <p:spTgt spid="39"/>
                                        </p:tgtEl>
                                        <p:attrNameLst>
                                          <p:attrName>style.visibility</p:attrName>
                                        </p:attrNameLst>
                                      </p:cBhvr>
                                      <p:to>
                                        <p:strVal val="visible"/>
                                      </p:to>
                                    </p:set>
                                    <p:anim calcmode="lin" valueType="num">
                                      <p:cBhvr>
                                        <p:cTn id="119" dur="500" fill="hold"/>
                                        <p:tgtEl>
                                          <p:spTgt spid="39"/>
                                        </p:tgtEl>
                                        <p:attrNameLst>
                                          <p:attrName>ppt_w</p:attrName>
                                        </p:attrNameLst>
                                      </p:cBhvr>
                                      <p:tavLst>
                                        <p:tav tm="0">
                                          <p:val>
                                            <p:fltVal val="0"/>
                                          </p:val>
                                        </p:tav>
                                        <p:tav tm="100000">
                                          <p:val>
                                            <p:strVal val="#ppt_w"/>
                                          </p:val>
                                        </p:tav>
                                      </p:tavLst>
                                    </p:anim>
                                    <p:anim calcmode="lin" valueType="num">
                                      <p:cBhvr>
                                        <p:cTn id="120" dur="500" fill="hold"/>
                                        <p:tgtEl>
                                          <p:spTgt spid="39"/>
                                        </p:tgtEl>
                                        <p:attrNameLst>
                                          <p:attrName>ppt_h</p:attrName>
                                        </p:attrNameLst>
                                      </p:cBhvr>
                                      <p:tavLst>
                                        <p:tav tm="0">
                                          <p:val>
                                            <p:fltVal val="0"/>
                                          </p:val>
                                        </p:tav>
                                        <p:tav tm="100000">
                                          <p:val>
                                            <p:strVal val="#ppt_h"/>
                                          </p:val>
                                        </p:tav>
                                      </p:tavLst>
                                    </p:anim>
                                    <p:animEffect transition="in" filter="fade">
                                      <p:cBhvr>
                                        <p:cTn id="121" dur="500"/>
                                        <p:tgtEl>
                                          <p:spTgt spid="39"/>
                                        </p:tgtEl>
                                      </p:cBhvr>
                                    </p:animEffect>
                                  </p:childTnLst>
                                </p:cTn>
                              </p:par>
                            </p:childTnLst>
                          </p:cTn>
                        </p:par>
                        <p:par>
                          <p:cTn id="122" fill="hold">
                            <p:stCondLst>
                              <p:cond delay="500"/>
                            </p:stCondLst>
                            <p:childTnLst>
                              <p:par>
                                <p:cTn id="123" presetID="53" presetClass="entr" presetSubtype="16" fill="hold" grpId="0" nodeType="afterEffect">
                                  <p:stCondLst>
                                    <p:cond delay="0"/>
                                  </p:stCondLst>
                                  <p:childTnLst>
                                    <p:set>
                                      <p:cBhvr>
                                        <p:cTn id="124" dur="1" fill="hold">
                                          <p:stCondLst>
                                            <p:cond delay="0"/>
                                          </p:stCondLst>
                                        </p:cTn>
                                        <p:tgtEl>
                                          <p:spTgt spid="42"/>
                                        </p:tgtEl>
                                        <p:attrNameLst>
                                          <p:attrName>style.visibility</p:attrName>
                                        </p:attrNameLst>
                                      </p:cBhvr>
                                      <p:to>
                                        <p:strVal val="visible"/>
                                      </p:to>
                                    </p:set>
                                    <p:anim calcmode="lin" valueType="num">
                                      <p:cBhvr>
                                        <p:cTn id="125" dur="500" fill="hold"/>
                                        <p:tgtEl>
                                          <p:spTgt spid="42"/>
                                        </p:tgtEl>
                                        <p:attrNameLst>
                                          <p:attrName>ppt_w</p:attrName>
                                        </p:attrNameLst>
                                      </p:cBhvr>
                                      <p:tavLst>
                                        <p:tav tm="0">
                                          <p:val>
                                            <p:fltVal val="0"/>
                                          </p:val>
                                        </p:tav>
                                        <p:tav tm="100000">
                                          <p:val>
                                            <p:strVal val="#ppt_w"/>
                                          </p:val>
                                        </p:tav>
                                      </p:tavLst>
                                    </p:anim>
                                    <p:anim calcmode="lin" valueType="num">
                                      <p:cBhvr>
                                        <p:cTn id="126" dur="500" fill="hold"/>
                                        <p:tgtEl>
                                          <p:spTgt spid="42"/>
                                        </p:tgtEl>
                                        <p:attrNameLst>
                                          <p:attrName>ppt_h</p:attrName>
                                        </p:attrNameLst>
                                      </p:cBhvr>
                                      <p:tavLst>
                                        <p:tav tm="0">
                                          <p:val>
                                            <p:fltVal val="0"/>
                                          </p:val>
                                        </p:tav>
                                        <p:tav tm="100000">
                                          <p:val>
                                            <p:strVal val="#ppt_h"/>
                                          </p:val>
                                        </p:tav>
                                      </p:tavLst>
                                    </p:anim>
                                    <p:animEffect transition="in" filter="fade">
                                      <p:cBhvr>
                                        <p:cTn id="127" dur="500"/>
                                        <p:tgtEl>
                                          <p:spTgt spid="42"/>
                                        </p:tgtEl>
                                      </p:cBhvr>
                                    </p:animEffect>
                                  </p:childTnLst>
                                </p:cTn>
                              </p:par>
                            </p:childTnLst>
                          </p:cTn>
                        </p:par>
                        <p:par>
                          <p:cTn id="128" fill="hold">
                            <p:stCondLst>
                              <p:cond delay="1000"/>
                            </p:stCondLst>
                            <p:childTnLst>
                              <p:par>
                                <p:cTn id="129" presetID="22" presetClass="entr" presetSubtype="1" fill="hold" grpId="0" nodeType="afterEffect">
                                  <p:stCondLst>
                                    <p:cond delay="0"/>
                                  </p:stCondLst>
                                  <p:childTnLst>
                                    <p:set>
                                      <p:cBhvr>
                                        <p:cTn id="130" dur="1" fill="hold">
                                          <p:stCondLst>
                                            <p:cond delay="0"/>
                                          </p:stCondLst>
                                        </p:cTn>
                                        <p:tgtEl>
                                          <p:spTgt spid="44"/>
                                        </p:tgtEl>
                                        <p:attrNameLst>
                                          <p:attrName>style.visibility</p:attrName>
                                        </p:attrNameLst>
                                      </p:cBhvr>
                                      <p:to>
                                        <p:strVal val="visible"/>
                                      </p:to>
                                    </p:set>
                                    <p:animEffect transition="in" filter="wipe(up)">
                                      <p:cBhvr>
                                        <p:cTn id="131" dur="500"/>
                                        <p:tgtEl>
                                          <p:spTgt spid="44"/>
                                        </p:tgtEl>
                                      </p:cBhvr>
                                    </p:animEffect>
                                  </p:childTnLst>
                                </p:cTn>
                              </p:par>
                            </p:childTnLst>
                          </p:cTn>
                        </p:par>
                        <p:par>
                          <p:cTn id="132" fill="hold">
                            <p:stCondLst>
                              <p:cond delay="1500"/>
                            </p:stCondLst>
                            <p:childTnLst>
                              <p:par>
                                <p:cTn id="133" presetID="10" presetClass="entr" presetSubtype="0" fill="hold" grpId="0" nodeType="afterEffect">
                                  <p:stCondLst>
                                    <p:cond delay="0"/>
                                  </p:stCondLst>
                                  <p:childTnLst>
                                    <p:set>
                                      <p:cBhvr>
                                        <p:cTn id="134" dur="1" fill="hold">
                                          <p:stCondLst>
                                            <p:cond delay="0"/>
                                          </p:stCondLst>
                                        </p:cTn>
                                        <p:tgtEl>
                                          <p:spTgt spid="47"/>
                                        </p:tgtEl>
                                        <p:attrNameLst>
                                          <p:attrName>style.visibility</p:attrName>
                                        </p:attrNameLst>
                                      </p:cBhvr>
                                      <p:to>
                                        <p:strVal val="visible"/>
                                      </p:to>
                                    </p:set>
                                    <p:animEffect transition="in" filter="fade">
                                      <p:cBhvr>
                                        <p:cTn id="135"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5" grpId="0" animBg="1"/>
      <p:bldP spid="30" grpId="0" animBg="1"/>
      <p:bldP spid="21" grpId="0" animBg="1"/>
      <p:bldP spid="26" grpId="0" animBg="1"/>
      <p:bldP spid="31" grpId="0" animBg="1"/>
      <p:bldP spid="22" grpId="0" animBg="1"/>
      <p:bldP spid="27" grpId="0" animBg="1"/>
      <p:bldP spid="32" grpId="0" animBg="1"/>
      <p:bldP spid="23" grpId="0" animBg="1"/>
      <p:bldP spid="28" grpId="0" animBg="1"/>
      <p:bldP spid="33" grpId="0" animBg="1"/>
      <p:bldP spid="41" grpId="0"/>
      <p:bldP spid="43" grpId="0"/>
      <p:bldP spid="45" grpId="0"/>
      <p:bldP spid="46" grpId="0"/>
      <p:bldP spid="48" grpId="0"/>
      <p:bldP spid="87" grpId="0" animBg="1"/>
      <p:bldP spid="88" grpId="0" animBg="1"/>
      <p:bldP spid="89" grpId="0" animBg="1"/>
      <p:bldP spid="39" grpId="0" animBg="1"/>
      <p:bldP spid="42" grpId="0" animBg="1"/>
      <p:bldP spid="44" grpId="0" animBg="1"/>
      <p:bldP spid="4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1E910F04-977A-49F7-A6A2-C73018CD5EE7}"/>
              </a:ext>
            </a:extLst>
          </p:cNvPr>
          <p:cNvSpPr/>
          <p:nvPr/>
        </p:nvSpPr>
        <p:spPr>
          <a:xfrm>
            <a:off x="633031" y="1772983"/>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5" name="Freeform: Shape 4">
            <a:extLst>
              <a:ext uri="{FF2B5EF4-FFF2-40B4-BE49-F238E27FC236}">
                <a16:creationId xmlns:a16="http://schemas.microsoft.com/office/drawing/2014/main" id="{7E1A6510-2C61-435B-9CC5-3923BFE5D63C}"/>
              </a:ext>
            </a:extLst>
          </p:cNvPr>
          <p:cNvSpPr/>
          <p:nvPr/>
        </p:nvSpPr>
        <p:spPr>
          <a:xfrm>
            <a:off x="2330577" y="811530"/>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6" name="Freeform: Shape 5">
            <a:extLst>
              <a:ext uri="{FF2B5EF4-FFF2-40B4-BE49-F238E27FC236}">
                <a16:creationId xmlns:a16="http://schemas.microsoft.com/office/drawing/2014/main" id="{8FE464F1-EFBB-488C-8E95-F7E7DEB09BB9}"/>
              </a:ext>
            </a:extLst>
          </p:cNvPr>
          <p:cNvSpPr/>
          <p:nvPr/>
        </p:nvSpPr>
        <p:spPr>
          <a:xfrm>
            <a:off x="188118" y="529494"/>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61878E9E-8E6C-4E42-BEB8-2C57F6B4FD14}"/>
              </a:ext>
            </a:extLst>
          </p:cNvPr>
          <p:cNvSpPr/>
          <p:nvPr/>
        </p:nvSpPr>
        <p:spPr>
          <a:xfrm>
            <a:off x="7960899" y="6249924"/>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00296B2E-E528-40A7-9AE8-53726431A29D}"/>
              </a:ext>
            </a:extLst>
          </p:cNvPr>
          <p:cNvSpPr/>
          <p:nvPr/>
        </p:nvSpPr>
        <p:spPr>
          <a:xfrm>
            <a:off x="11776805" y="6036945"/>
            <a:ext cx="228600" cy="228600"/>
          </a:xfrm>
          <a:custGeom>
            <a:avLst/>
            <a:gdLst>
              <a:gd name="connsiteX0" fmla="*/ 222218 w 228600"/>
              <a:gd name="connsiteY0" fmla="*/ 114681 h 228600"/>
              <a:gd name="connsiteX1" fmla="*/ 114681 w 228600"/>
              <a:gd name="connsiteY1" fmla="*/ 222218 h 228600"/>
              <a:gd name="connsiteX2" fmla="*/ 7143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89" y="222218"/>
                  <a:pt x="7143" y="174072"/>
                  <a:pt x="7143" y="114681"/>
                </a:cubicBezTo>
                <a:cubicBezTo>
                  <a:pt x="7143" y="55290"/>
                  <a:pt x="55289"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82659232-2BE6-4198-AB6F-A4CE0E439890}"/>
              </a:ext>
            </a:extLst>
          </p:cNvPr>
          <p:cNvSpPr/>
          <p:nvPr/>
        </p:nvSpPr>
        <p:spPr>
          <a:xfrm>
            <a:off x="9894951" y="1187958"/>
            <a:ext cx="228600" cy="228600"/>
          </a:xfrm>
          <a:custGeom>
            <a:avLst/>
            <a:gdLst>
              <a:gd name="connsiteX0" fmla="*/ 222219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9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9" y="114681"/>
                </a:moveTo>
                <a:cubicBezTo>
                  <a:pt x="222219" y="174072"/>
                  <a:pt x="174073" y="222218"/>
                  <a:pt x="114681" y="222218"/>
                </a:cubicBezTo>
                <a:cubicBezTo>
                  <a:pt x="55289" y="222218"/>
                  <a:pt x="7144" y="174072"/>
                  <a:pt x="7144" y="114681"/>
                </a:cubicBezTo>
                <a:cubicBezTo>
                  <a:pt x="7144" y="55290"/>
                  <a:pt x="55290" y="7144"/>
                  <a:pt x="114681" y="7144"/>
                </a:cubicBezTo>
                <a:cubicBezTo>
                  <a:pt x="174073" y="7144"/>
                  <a:pt x="222219" y="55290"/>
                  <a:pt x="222219" y="114681"/>
                </a:cubicBezTo>
                <a:close/>
              </a:path>
            </a:pathLst>
          </a:custGeom>
          <a:solidFill>
            <a:srgbClr val="FFC947"/>
          </a:solid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9054B7E0-9BFD-400D-8DDB-9D6BDF66CF0A}"/>
              </a:ext>
            </a:extLst>
          </p:cNvPr>
          <p:cNvSpPr/>
          <p:nvPr/>
        </p:nvSpPr>
        <p:spPr>
          <a:xfrm>
            <a:off x="10657046" y="3577113"/>
            <a:ext cx="228600" cy="228600"/>
          </a:xfrm>
          <a:custGeom>
            <a:avLst/>
            <a:gdLst>
              <a:gd name="connsiteX0" fmla="*/ 222219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9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9" y="114681"/>
                </a:moveTo>
                <a:cubicBezTo>
                  <a:pt x="222219" y="174072"/>
                  <a:pt x="174073" y="222218"/>
                  <a:pt x="114681" y="222218"/>
                </a:cubicBezTo>
                <a:cubicBezTo>
                  <a:pt x="55289" y="222218"/>
                  <a:pt x="7144" y="174072"/>
                  <a:pt x="7144" y="114681"/>
                </a:cubicBezTo>
                <a:cubicBezTo>
                  <a:pt x="7144" y="55290"/>
                  <a:pt x="55289" y="7144"/>
                  <a:pt x="114681" y="7144"/>
                </a:cubicBezTo>
                <a:cubicBezTo>
                  <a:pt x="174073" y="7144"/>
                  <a:pt x="222219" y="55290"/>
                  <a:pt x="222219" y="114681"/>
                </a:cubicBezTo>
                <a:close/>
              </a:path>
            </a:pathLst>
          </a:custGeom>
          <a:solidFill>
            <a:srgbClr val="FFC947"/>
          </a:solid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43830C79-C7A5-4BA8-B008-9F609C53AF0E}"/>
              </a:ext>
            </a:extLst>
          </p:cNvPr>
          <p:cNvSpPr/>
          <p:nvPr/>
        </p:nvSpPr>
        <p:spPr>
          <a:xfrm>
            <a:off x="11418093" y="596360"/>
            <a:ext cx="228600" cy="228600"/>
          </a:xfrm>
          <a:custGeom>
            <a:avLst/>
            <a:gdLst>
              <a:gd name="connsiteX0" fmla="*/ 222218 w 228600"/>
              <a:gd name="connsiteY0" fmla="*/ 114681 h 228600"/>
              <a:gd name="connsiteX1" fmla="*/ 114680 w 228600"/>
              <a:gd name="connsiteY1" fmla="*/ 222218 h 228600"/>
              <a:gd name="connsiteX2" fmla="*/ 7143 w 228600"/>
              <a:gd name="connsiteY2" fmla="*/ 114681 h 228600"/>
              <a:gd name="connsiteX3" fmla="*/ 114680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0" y="222218"/>
                </a:cubicBezTo>
                <a:cubicBezTo>
                  <a:pt x="55288" y="222218"/>
                  <a:pt x="7143" y="174072"/>
                  <a:pt x="7143" y="114681"/>
                </a:cubicBezTo>
                <a:cubicBezTo>
                  <a:pt x="7143" y="55290"/>
                  <a:pt x="55288" y="7144"/>
                  <a:pt x="114680"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4D91BCDA-56AE-44E8-8ADF-351AA4E89474}"/>
              </a:ext>
            </a:extLst>
          </p:cNvPr>
          <p:cNvSpPr/>
          <p:nvPr/>
        </p:nvSpPr>
        <p:spPr>
          <a:xfrm>
            <a:off x="2330577" y="6036945"/>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7A4598EA-539A-4369-B6A3-AA6E324D2E74}"/>
              </a:ext>
            </a:extLst>
          </p:cNvPr>
          <p:cNvSpPr/>
          <p:nvPr/>
        </p:nvSpPr>
        <p:spPr>
          <a:xfrm>
            <a:off x="1589913" y="3469576"/>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F23828D0-FCB5-4C48-85D2-4AD75075FC00}"/>
              </a:ext>
            </a:extLst>
          </p:cNvPr>
          <p:cNvSpPr/>
          <p:nvPr/>
        </p:nvSpPr>
        <p:spPr>
          <a:xfrm>
            <a:off x="848201" y="5473636"/>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31" name="Rectangle 30">
            <a:extLst>
              <a:ext uri="{FF2B5EF4-FFF2-40B4-BE49-F238E27FC236}">
                <a16:creationId xmlns:a16="http://schemas.microsoft.com/office/drawing/2014/main" id="{BB61E46E-93AD-4584-8E2C-00DD5FEA2E82}"/>
              </a:ext>
            </a:extLst>
          </p:cNvPr>
          <p:cNvSpPr/>
          <p:nvPr/>
        </p:nvSpPr>
        <p:spPr>
          <a:xfrm>
            <a:off x="2544715" y="975998"/>
            <a:ext cx="5683263" cy="861774"/>
          </a:xfrm>
          <a:prstGeom prst="rect">
            <a:avLst/>
          </a:prstGeom>
        </p:spPr>
        <p:txBody>
          <a:bodyPr wrap="square">
            <a:spAutoFit/>
          </a:bodyPr>
          <a:lstStyle/>
          <a:p>
            <a:pPr algn="r" rtl="1"/>
            <a:r>
              <a:rPr lang="ar-LY" sz="1600" dirty="0">
                <a:solidFill>
                  <a:schemeClr val="accent1"/>
                </a:solidFill>
              </a:rPr>
              <a:t>تحتوي على قائمة بالوظائف الأساسية.</a:t>
            </a:r>
          </a:p>
          <a:p>
            <a:pPr algn="r" rtl="1"/>
            <a:r>
              <a:rPr lang="ar-LY" sz="1600" dirty="0">
                <a:solidFill>
                  <a:schemeClr val="accent1"/>
                </a:solidFill>
              </a:rPr>
              <a:t>واجهة سهلة الاستخدام ومتجاوبة مع جميع الأجهزة.</a:t>
            </a:r>
          </a:p>
          <a:p>
            <a:pPr algn="r" rtl="1"/>
            <a:r>
              <a:rPr lang="ar-LY" sz="1600" dirty="0">
                <a:solidFill>
                  <a:schemeClr val="accent1"/>
                </a:solidFill>
              </a:rPr>
              <a:t>إمكانية تسجيل الدخول للطلاب وأعضاء هيئة التدريس.</a:t>
            </a:r>
            <a:endParaRPr lang="en-US" sz="1600" dirty="0">
              <a:solidFill>
                <a:schemeClr val="accent1"/>
              </a:solidFill>
            </a:endParaRPr>
          </a:p>
        </p:txBody>
      </p:sp>
      <p:sp>
        <p:nvSpPr>
          <p:cNvPr id="42" name="TextBox 41">
            <a:extLst>
              <a:ext uri="{FF2B5EF4-FFF2-40B4-BE49-F238E27FC236}">
                <a16:creationId xmlns:a16="http://schemas.microsoft.com/office/drawing/2014/main" id="{41A78342-F6F0-4E7F-8D6D-F5983153B4F1}"/>
              </a:ext>
            </a:extLst>
          </p:cNvPr>
          <p:cNvSpPr txBox="1"/>
          <p:nvPr/>
        </p:nvSpPr>
        <p:spPr>
          <a:xfrm>
            <a:off x="2544715" y="69933"/>
            <a:ext cx="7102571" cy="830997"/>
          </a:xfrm>
          <a:prstGeom prst="rect">
            <a:avLst/>
          </a:prstGeom>
          <a:noFill/>
        </p:spPr>
        <p:txBody>
          <a:bodyPr wrap="square" rtlCol="0">
            <a:spAutoFit/>
          </a:bodyPr>
          <a:lstStyle/>
          <a:p>
            <a:pPr algn="ctr" rtl="1"/>
            <a:r>
              <a:rPr lang="ar-LY" sz="4800" b="1" dirty="0">
                <a:solidFill>
                  <a:schemeClr val="accent1"/>
                </a:solidFill>
                <a:latin typeface="Calibri" panose="020F0502020204030204" pitchFamily="34" charset="0"/>
                <a:cs typeface="Calibri" panose="020F0502020204030204" pitchFamily="34" charset="0"/>
              </a:rPr>
              <a:t>عرض </a:t>
            </a:r>
            <a:r>
              <a:rPr lang="ar-LY" sz="4800" b="1" dirty="0" smtClean="0">
                <a:solidFill>
                  <a:schemeClr val="accent1"/>
                </a:solidFill>
                <a:latin typeface="Calibri" panose="020F0502020204030204" pitchFamily="34" charset="0"/>
                <a:cs typeface="Calibri" panose="020F0502020204030204" pitchFamily="34" charset="0"/>
              </a:rPr>
              <a:t>النظام: </a:t>
            </a:r>
            <a:r>
              <a:rPr lang="ar-LY" sz="4800" b="1" dirty="0" smtClean="0">
                <a:solidFill>
                  <a:srgbClr val="185ADB"/>
                </a:solidFill>
                <a:latin typeface="Calibri" panose="020F0502020204030204" pitchFamily="34" charset="0"/>
                <a:cs typeface="Calibri" panose="020F0502020204030204" pitchFamily="34" charset="0"/>
              </a:rPr>
              <a:t>الصفحة </a:t>
            </a:r>
            <a:r>
              <a:rPr lang="ar-LY" sz="4800" b="1" dirty="0">
                <a:solidFill>
                  <a:srgbClr val="185ADB"/>
                </a:solidFill>
                <a:latin typeface="Calibri" panose="020F0502020204030204" pitchFamily="34" charset="0"/>
                <a:cs typeface="Calibri" panose="020F0502020204030204" pitchFamily="34" charset="0"/>
              </a:rPr>
              <a:t>الرئيسية </a:t>
            </a:r>
            <a:endParaRPr lang="en-US" sz="4800" b="1" dirty="0">
              <a:solidFill>
                <a:srgbClr val="185ADB"/>
              </a:solidFill>
              <a:latin typeface="Calibri" panose="020F0502020204030204" pitchFamily="34" charset="0"/>
              <a:cs typeface="Calibri" panose="020F0502020204030204" pitchFamily="34" charset="0"/>
            </a:endParaRPr>
          </a:p>
        </p:txBody>
      </p:sp>
      <p:pic>
        <p:nvPicPr>
          <p:cNvPr id="3" name="صورة 2">
            <a:extLst>
              <a:ext uri="{FF2B5EF4-FFF2-40B4-BE49-F238E27FC236}">
                <a16:creationId xmlns:a16="http://schemas.microsoft.com/office/drawing/2014/main" id="{D11149C3-7EB7-5F6C-AE23-9E7504F1C6D1}"/>
              </a:ext>
            </a:extLst>
          </p:cNvPr>
          <p:cNvPicPr>
            <a:picLocks noChangeAspect="1"/>
          </p:cNvPicPr>
          <p:nvPr/>
        </p:nvPicPr>
        <p:blipFill>
          <a:blip r:embed="rId2"/>
          <a:stretch>
            <a:fillRect/>
          </a:stretch>
        </p:blipFill>
        <p:spPr>
          <a:xfrm>
            <a:off x="1185075" y="1772983"/>
            <a:ext cx="9821850" cy="487000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1600261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additive="base">
                                        <p:cTn id="7" dur="1000" fill="hold"/>
                                        <p:tgtEl>
                                          <p:spTgt spid="42"/>
                                        </p:tgtEl>
                                        <p:attrNameLst>
                                          <p:attrName>ppt_x</p:attrName>
                                        </p:attrNameLst>
                                      </p:cBhvr>
                                      <p:tavLst>
                                        <p:tav tm="0">
                                          <p:val>
                                            <p:strVal val="#ppt_x"/>
                                          </p:val>
                                        </p:tav>
                                        <p:tav tm="100000">
                                          <p:val>
                                            <p:strVal val="#ppt_x"/>
                                          </p:val>
                                        </p:tav>
                                      </p:tavLst>
                                    </p:anim>
                                    <p:anim calcmode="lin" valueType="num">
                                      <p:cBhvr additive="base">
                                        <p:cTn id="8" dur="1000" fill="hold"/>
                                        <p:tgtEl>
                                          <p:spTgt spid="42"/>
                                        </p:tgtEl>
                                        <p:attrNameLst>
                                          <p:attrName>ppt_y</p:attrName>
                                        </p:attrNameLst>
                                      </p:cBhvr>
                                      <p:tavLst>
                                        <p:tav tm="0">
                                          <p:val>
                                            <p:strVal val="0-#ppt_h/2"/>
                                          </p:val>
                                        </p:tav>
                                        <p:tav tm="100000">
                                          <p:val>
                                            <p:strVal val="#ppt_y"/>
                                          </p:val>
                                        </p:tav>
                                      </p:tavLst>
                                    </p:anim>
                                  </p:childTnLst>
                                </p:cTn>
                              </p:par>
                              <p:par>
                                <p:cTn id="9" presetID="53" presetClass="entr" presetSubtype="16"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p:cTn id="11" dur="500" fill="hold"/>
                                        <p:tgtEl>
                                          <p:spTgt spid="9"/>
                                        </p:tgtEl>
                                        <p:attrNameLst>
                                          <p:attrName>ppt_w</p:attrName>
                                        </p:attrNameLst>
                                      </p:cBhvr>
                                      <p:tavLst>
                                        <p:tav tm="0">
                                          <p:val>
                                            <p:fltVal val="0"/>
                                          </p:val>
                                        </p:tav>
                                        <p:tav tm="100000">
                                          <p:val>
                                            <p:strVal val="#ppt_w"/>
                                          </p:val>
                                        </p:tav>
                                      </p:tavLst>
                                    </p:anim>
                                    <p:anim calcmode="lin" valueType="num">
                                      <p:cBhvr>
                                        <p:cTn id="12" dur="500" fill="hold"/>
                                        <p:tgtEl>
                                          <p:spTgt spid="9"/>
                                        </p:tgtEl>
                                        <p:attrNameLst>
                                          <p:attrName>ppt_h</p:attrName>
                                        </p:attrNameLst>
                                      </p:cBhvr>
                                      <p:tavLst>
                                        <p:tav tm="0">
                                          <p:val>
                                            <p:fltVal val="0"/>
                                          </p:val>
                                        </p:tav>
                                        <p:tav tm="100000">
                                          <p:val>
                                            <p:strVal val="#ppt_h"/>
                                          </p:val>
                                        </p:tav>
                                      </p:tavLst>
                                    </p:anim>
                                    <p:animEffect transition="in" filter="fade">
                                      <p:cBhvr>
                                        <p:cTn id="13" dur="500"/>
                                        <p:tgtEl>
                                          <p:spTgt spid="9"/>
                                        </p:tgtEl>
                                      </p:cBhvr>
                                    </p:animEffect>
                                  </p:childTnLst>
                                </p:cTn>
                              </p:par>
                              <p:par>
                                <p:cTn id="14" presetID="53" presetClass="entr" presetSubtype="16"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anim calcmode="lin" valueType="num">
                                      <p:cBhvr>
                                        <p:cTn id="16" dur="500" fill="hold"/>
                                        <p:tgtEl>
                                          <p:spTgt spid="11"/>
                                        </p:tgtEl>
                                        <p:attrNameLst>
                                          <p:attrName>ppt_w</p:attrName>
                                        </p:attrNameLst>
                                      </p:cBhvr>
                                      <p:tavLst>
                                        <p:tav tm="0">
                                          <p:val>
                                            <p:fltVal val="0"/>
                                          </p:val>
                                        </p:tav>
                                        <p:tav tm="100000">
                                          <p:val>
                                            <p:strVal val="#ppt_w"/>
                                          </p:val>
                                        </p:tav>
                                      </p:tavLst>
                                    </p:anim>
                                    <p:anim calcmode="lin" valueType="num">
                                      <p:cBhvr>
                                        <p:cTn id="17" dur="500" fill="hold"/>
                                        <p:tgtEl>
                                          <p:spTgt spid="11"/>
                                        </p:tgtEl>
                                        <p:attrNameLst>
                                          <p:attrName>ppt_h</p:attrName>
                                        </p:attrNameLst>
                                      </p:cBhvr>
                                      <p:tavLst>
                                        <p:tav tm="0">
                                          <p:val>
                                            <p:fltVal val="0"/>
                                          </p:val>
                                        </p:tav>
                                        <p:tav tm="100000">
                                          <p:val>
                                            <p:strVal val="#ppt_h"/>
                                          </p:val>
                                        </p:tav>
                                      </p:tavLst>
                                    </p:anim>
                                    <p:animEffect transition="in" filter="fade">
                                      <p:cBhvr>
                                        <p:cTn id="18" dur="500"/>
                                        <p:tgtEl>
                                          <p:spTgt spid="11"/>
                                        </p:tgtEl>
                                      </p:cBhvr>
                                    </p:animEffect>
                                  </p:childTnLst>
                                </p:cTn>
                              </p:par>
                              <p:par>
                                <p:cTn id="19" presetID="53" presetClass="entr" presetSubtype="16"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p:cTn id="21" dur="500" fill="hold"/>
                                        <p:tgtEl>
                                          <p:spTgt spid="8"/>
                                        </p:tgtEl>
                                        <p:attrNameLst>
                                          <p:attrName>ppt_w</p:attrName>
                                        </p:attrNameLst>
                                      </p:cBhvr>
                                      <p:tavLst>
                                        <p:tav tm="0">
                                          <p:val>
                                            <p:fltVal val="0"/>
                                          </p:val>
                                        </p:tav>
                                        <p:tav tm="100000">
                                          <p:val>
                                            <p:strVal val="#ppt_w"/>
                                          </p:val>
                                        </p:tav>
                                      </p:tavLst>
                                    </p:anim>
                                    <p:anim calcmode="lin" valueType="num">
                                      <p:cBhvr>
                                        <p:cTn id="22" dur="500" fill="hold"/>
                                        <p:tgtEl>
                                          <p:spTgt spid="8"/>
                                        </p:tgtEl>
                                        <p:attrNameLst>
                                          <p:attrName>ppt_h</p:attrName>
                                        </p:attrNameLst>
                                      </p:cBhvr>
                                      <p:tavLst>
                                        <p:tav tm="0">
                                          <p:val>
                                            <p:fltVal val="0"/>
                                          </p:val>
                                        </p:tav>
                                        <p:tav tm="100000">
                                          <p:val>
                                            <p:strVal val="#ppt_h"/>
                                          </p:val>
                                        </p:tav>
                                      </p:tavLst>
                                    </p:anim>
                                    <p:animEffect transition="in" filter="fade">
                                      <p:cBhvr>
                                        <p:cTn id="23" dur="500"/>
                                        <p:tgtEl>
                                          <p:spTgt spid="8"/>
                                        </p:tgtEl>
                                      </p:cBhvr>
                                    </p:animEffect>
                                  </p:childTnLst>
                                </p:cTn>
                              </p:par>
                              <p:par>
                                <p:cTn id="24" presetID="53" presetClass="entr" presetSubtype="16" fill="hold" grpId="0" nodeType="withEffect">
                                  <p:stCondLst>
                                    <p:cond delay="0"/>
                                  </p:stCondLst>
                                  <p:childTnLst>
                                    <p:set>
                                      <p:cBhvr>
                                        <p:cTn id="25" dur="1" fill="hold">
                                          <p:stCondLst>
                                            <p:cond delay="0"/>
                                          </p:stCondLst>
                                        </p:cTn>
                                        <p:tgtEl>
                                          <p:spTgt spid="10"/>
                                        </p:tgtEl>
                                        <p:attrNameLst>
                                          <p:attrName>style.visibility</p:attrName>
                                        </p:attrNameLst>
                                      </p:cBhvr>
                                      <p:to>
                                        <p:strVal val="visible"/>
                                      </p:to>
                                    </p:set>
                                    <p:anim calcmode="lin" valueType="num">
                                      <p:cBhvr>
                                        <p:cTn id="26" dur="500" fill="hold"/>
                                        <p:tgtEl>
                                          <p:spTgt spid="10"/>
                                        </p:tgtEl>
                                        <p:attrNameLst>
                                          <p:attrName>ppt_w</p:attrName>
                                        </p:attrNameLst>
                                      </p:cBhvr>
                                      <p:tavLst>
                                        <p:tav tm="0">
                                          <p:val>
                                            <p:fltVal val="0"/>
                                          </p:val>
                                        </p:tav>
                                        <p:tav tm="100000">
                                          <p:val>
                                            <p:strVal val="#ppt_w"/>
                                          </p:val>
                                        </p:tav>
                                      </p:tavLst>
                                    </p:anim>
                                    <p:anim calcmode="lin" valueType="num">
                                      <p:cBhvr>
                                        <p:cTn id="27" dur="500" fill="hold"/>
                                        <p:tgtEl>
                                          <p:spTgt spid="10"/>
                                        </p:tgtEl>
                                        <p:attrNameLst>
                                          <p:attrName>ppt_h</p:attrName>
                                        </p:attrNameLst>
                                      </p:cBhvr>
                                      <p:tavLst>
                                        <p:tav tm="0">
                                          <p:val>
                                            <p:fltVal val="0"/>
                                          </p:val>
                                        </p:tav>
                                        <p:tav tm="100000">
                                          <p:val>
                                            <p:strVal val="#ppt_h"/>
                                          </p:val>
                                        </p:tav>
                                      </p:tavLst>
                                    </p:anim>
                                    <p:animEffect transition="in" filter="fade">
                                      <p:cBhvr>
                                        <p:cTn id="28" dur="500"/>
                                        <p:tgtEl>
                                          <p:spTgt spid="10"/>
                                        </p:tgtEl>
                                      </p:cBhvr>
                                    </p:animEffect>
                                  </p:childTnLst>
                                </p:cTn>
                              </p:par>
                              <p:par>
                                <p:cTn id="29" presetID="53" presetClass="entr" presetSubtype="16" fill="hold" grpId="0" nodeType="with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p:cTn id="31" dur="500" fill="hold"/>
                                        <p:tgtEl>
                                          <p:spTgt spid="7"/>
                                        </p:tgtEl>
                                        <p:attrNameLst>
                                          <p:attrName>ppt_w</p:attrName>
                                        </p:attrNameLst>
                                      </p:cBhvr>
                                      <p:tavLst>
                                        <p:tav tm="0">
                                          <p:val>
                                            <p:fltVal val="0"/>
                                          </p:val>
                                        </p:tav>
                                        <p:tav tm="100000">
                                          <p:val>
                                            <p:strVal val="#ppt_w"/>
                                          </p:val>
                                        </p:tav>
                                      </p:tavLst>
                                    </p:anim>
                                    <p:anim calcmode="lin" valueType="num">
                                      <p:cBhvr>
                                        <p:cTn id="32" dur="500" fill="hold"/>
                                        <p:tgtEl>
                                          <p:spTgt spid="7"/>
                                        </p:tgtEl>
                                        <p:attrNameLst>
                                          <p:attrName>ppt_h</p:attrName>
                                        </p:attrNameLst>
                                      </p:cBhvr>
                                      <p:tavLst>
                                        <p:tav tm="0">
                                          <p:val>
                                            <p:fltVal val="0"/>
                                          </p:val>
                                        </p:tav>
                                        <p:tav tm="100000">
                                          <p:val>
                                            <p:strVal val="#ppt_h"/>
                                          </p:val>
                                        </p:tav>
                                      </p:tavLst>
                                    </p:anim>
                                    <p:animEffect transition="in" filter="fade">
                                      <p:cBhvr>
                                        <p:cTn id="33" dur="500"/>
                                        <p:tgtEl>
                                          <p:spTgt spid="7"/>
                                        </p:tgtEl>
                                      </p:cBhvr>
                                    </p:animEffect>
                                  </p:childTnLst>
                                </p:cTn>
                              </p:par>
                              <p:par>
                                <p:cTn id="34" presetID="53" presetClass="entr" presetSubtype="16" fill="hold" grpId="0" nodeType="withEffect">
                                  <p:stCondLst>
                                    <p:cond delay="0"/>
                                  </p:stCondLst>
                                  <p:childTnLst>
                                    <p:set>
                                      <p:cBhvr>
                                        <p:cTn id="35" dur="1" fill="hold">
                                          <p:stCondLst>
                                            <p:cond delay="0"/>
                                          </p:stCondLst>
                                        </p:cTn>
                                        <p:tgtEl>
                                          <p:spTgt spid="12"/>
                                        </p:tgtEl>
                                        <p:attrNameLst>
                                          <p:attrName>style.visibility</p:attrName>
                                        </p:attrNameLst>
                                      </p:cBhvr>
                                      <p:to>
                                        <p:strVal val="visible"/>
                                      </p:to>
                                    </p:set>
                                    <p:anim calcmode="lin" valueType="num">
                                      <p:cBhvr>
                                        <p:cTn id="36" dur="500" fill="hold"/>
                                        <p:tgtEl>
                                          <p:spTgt spid="12"/>
                                        </p:tgtEl>
                                        <p:attrNameLst>
                                          <p:attrName>ppt_w</p:attrName>
                                        </p:attrNameLst>
                                      </p:cBhvr>
                                      <p:tavLst>
                                        <p:tav tm="0">
                                          <p:val>
                                            <p:fltVal val="0"/>
                                          </p:val>
                                        </p:tav>
                                        <p:tav tm="100000">
                                          <p:val>
                                            <p:strVal val="#ppt_w"/>
                                          </p:val>
                                        </p:tav>
                                      </p:tavLst>
                                    </p:anim>
                                    <p:anim calcmode="lin" valueType="num">
                                      <p:cBhvr>
                                        <p:cTn id="37" dur="500" fill="hold"/>
                                        <p:tgtEl>
                                          <p:spTgt spid="12"/>
                                        </p:tgtEl>
                                        <p:attrNameLst>
                                          <p:attrName>ppt_h</p:attrName>
                                        </p:attrNameLst>
                                      </p:cBhvr>
                                      <p:tavLst>
                                        <p:tav tm="0">
                                          <p:val>
                                            <p:fltVal val="0"/>
                                          </p:val>
                                        </p:tav>
                                        <p:tav tm="100000">
                                          <p:val>
                                            <p:strVal val="#ppt_h"/>
                                          </p:val>
                                        </p:tav>
                                      </p:tavLst>
                                    </p:anim>
                                    <p:animEffect transition="in" filter="fade">
                                      <p:cBhvr>
                                        <p:cTn id="38" dur="500"/>
                                        <p:tgtEl>
                                          <p:spTgt spid="12"/>
                                        </p:tgtEl>
                                      </p:cBhvr>
                                    </p:animEffect>
                                  </p:childTnLst>
                                </p:cTn>
                              </p:par>
                              <p:par>
                                <p:cTn id="39" presetID="53" presetClass="entr" presetSubtype="16" fill="hold" grpId="0" nodeType="withEffect">
                                  <p:stCondLst>
                                    <p:cond delay="0"/>
                                  </p:stCondLst>
                                  <p:childTnLst>
                                    <p:set>
                                      <p:cBhvr>
                                        <p:cTn id="40" dur="1" fill="hold">
                                          <p:stCondLst>
                                            <p:cond delay="0"/>
                                          </p:stCondLst>
                                        </p:cTn>
                                        <p:tgtEl>
                                          <p:spTgt spid="14"/>
                                        </p:tgtEl>
                                        <p:attrNameLst>
                                          <p:attrName>style.visibility</p:attrName>
                                        </p:attrNameLst>
                                      </p:cBhvr>
                                      <p:to>
                                        <p:strVal val="visible"/>
                                      </p:to>
                                    </p:set>
                                    <p:anim calcmode="lin" valueType="num">
                                      <p:cBhvr>
                                        <p:cTn id="41" dur="500" fill="hold"/>
                                        <p:tgtEl>
                                          <p:spTgt spid="14"/>
                                        </p:tgtEl>
                                        <p:attrNameLst>
                                          <p:attrName>ppt_w</p:attrName>
                                        </p:attrNameLst>
                                      </p:cBhvr>
                                      <p:tavLst>
                                        <p:tav tm="0">
                                          <p:val>
                                            <p:fltVal val="0"/>
                                          </p:val>
                                        </p:tav>
                                        <p:tav tm="100000">
                                          <p:val>
                                            <p:strVal val="#ppt_w"/>
                                          </p:val>
                                        </p:tav>
                                      </p:tavLst>
                                    </p:anim>
                                    <p:anim calcmode="lin" valueType="num">
                                      <p:cBhvr>
                                        <p:cTn id="42" dur="500" fill="hold"/>
                                        <p:tgtEl>
                                          <p:spTgt spid="14"/>
                                        </p:tgtEl>
                                        <p:attrNameLst>
                                          <p:attrName>ppt_h</p:attrName>
                                        </p:attrNameLst>
                                      </p:cBhvr>
                                      <p:tavLst>
                                        <p:tav tm="0">
                                          <p:val>
                                            <p:fltVal val="0"/>
                                          </p:val>
                                        </p:tav>
                                        <p:tav tm="100000">
                                          <p:val>
                                            <p:strVal val="#ppt_h"/>
                                          </p:val>
                                        </p:tav>
                                      </p:tavLst>
                                    </p:anim>
                                    <p:animEffect transition="in" filter="fade">
                                      <p:cBhvr>
                                        <p:cTn id="43" dur="500"/>
                                        <p:tgtEl>
                                          <p:spTgt spid="14"/>
                                        </p:tgtEl>
                                      </p:cBhvr>
                                    </p:animEffect>
                                  </p:childTnLst>
                                </p:cTn>
                              </p:par>
                              <p:par>
                                <p:cTn id="44" presetID="53" presetClass="entr" presetSubtype="16" fill="hold" grpId="0" nodeType="withEffect">
                                  <p:stCondLst>
                                    <p:cond delay="0"/>
                                  </p:stCondLst>
                                  <p:childTnLst>
                                    <p:set>
                                      <p:cBhvr>
                                        <p:cTn id="45" dur="1" fill="hold">
                                          <p:stCondLst>
                                            <p:cond delay="0"/>
                                          </p:stCondLst>
                                        </p:cTn>
                                        <p:tgtEl>
                                          <p:spTgt spid="4"/>
                                        </p:tgtEl>
                                        <p:attrNameLst>
                                          <p:attrName>style.visibility</p:attrName>
                                        </p:attrNameLst>
                                      </p:cBhvr>
                                      <p:to>
                                        <p:strVal val="visible"/>
                                      </p:to>
                                    </p:set>
                                    <p:anim calcmode="lin" valueType="num">
                                      <p:cBhvr>
                                        <p:cTn id="46" dur="500" fill="hold"/>
                                        <p:tgtEl>
                                          <p:spTgt spid="4"/>
                                        </p:tgtEl>
                                        <p:attrNameLst>
                                          <p:attrName>ppt_w</p:attrName>
                                        </p:attrNameLst>
                                      </p:cBhvr>
                                      <p:tavLst>
                                        <p:tav tm="0">
                                          <p:val>
                                            <p:fltVal val="0"/>
                                          </p:val>
                                        </p:tav>
                                        <p:tav tm="100000">
                                          <p:val>
                                            <p:strVal val="#ppt_w"/>
                                          </p:val>
                                        </p:tav>
                                      </p:tavLst>
                                    </p:anim>
                                    <p:anim calcmode="lin" valueType="num">
                                      <p:cBhvr>
                                        <p:cTn id="47" dur="500" fill="hold"/>
                                        <p:tgtEl>
                                          <p:spTgt spid="4"/>
                                        </p:tgtEl>
                                        <p:attrNameLst>
                                          <p:attrName>ppt_h</p:attrName>
                                        </p:attrNameLst>
                                      </p:cBhvr>
                                      <p:tavLst>
                                        <p:tav tm="0">
                                          <p:val>
                                            <p:fltVal val="0"/>
                                          </p:val>
                                        </p:tav>
                                        <p:tav tm="100000">
                                          <p:val>
                                            <p:strVal val="#ppt_h"/>
                                          </p:val>
                                        </p:tav>
                                      </p:tavLst>
                                    </p:anim>
                                    <p:animEffect transition="in" filter="fade">
                                      <p:cBhvr>
                                        <p:cTn id="48" dur="500"/>
                                        <p:tgtEl>
                                          <p:spTgt spid="4"/>
                                        </p:tgtEl>
                                      </p:cBhvr>
                                    </p:animEffect>
                                  </p:childTnLst>
                                </p:cTn>
                              </p:par>
                              <p:par>
                                <p:cTn id="49" presetID="53" presetClass="entr" presetSubtype="16" fill="hold" grpId="0" nodeType="withEffect">
                                  <p:stCondLst>
                                    <p:cond delay="0"/>
                                  </p:stCondLst>
                                  <p:childTnLst>
                                    <p:set>
                                      <p:cBhvr>
                                        <p:cTn id="50" dur="1" fill="hold">
                                          <p:stCondLst>
                                            <p:cond delay="0"/>
                                          </p:stCondLst>
                                        </p:cTn>
                                        <p:tgtEl>
                                          <p:spTgt spid="5"/>
                                        </p:tgtEl>
                                        <p:attrNameLst>
                                          <p:attrName>style.visibility</p:attrName>
                                        </p:attrNameLst>
                                      </p:cBhvr>
                                      <p:to>
                                        <p:strVal val="visible"/>
                                      </p:to>
                                    </p:set>
                                    <p:anim calcmode="lin" valueType="num">
                                      <p:cBhvr>
                                        <p:cTn id="51" dur="500" fill="hold"/>
                                        <p:tgtEl>
                                          <p:spTgt spid="5"/>
                                        </p:tgtEl>
                                        <p:attrNameLst>
                                          <p:attrName>ppt_w</p:attrName>
                                        </p:attrNameLst>
                                      </p:cBhvr>
                                      <p:tavLst>
                                        <p:tav tm="0">
                                          <p:val>
                                            <p:fltVal val="0"/>
                                          </p:val>
                                        </p:tav>
                                        <p:tav tm="100000">
                                          <p:val>
                                            <p:strVal val="#ppt_w"/>
                                          </p:val>
                                        </p:tav>
                                      </p:tavLst>
                                    </p:anim>
                                    <p:anim calcmode="lin" valueType="num">
                                      <p:cBhvr>
                                        <p:cTn id="52" dur="500" fill="hold"/>
                                        <p:tgtEl>
                                          <p:spTgt spid="5"/>
                                        </p:tgtEl>
                                        <p:attrNameLst>
                                          <p:attrName>ppt_h</p:attrName>
                                        </p:attrNameLst>
                                      </p:cBhvr>
                                      <p:tavLst>
                                        <p:tav tm="0">
                                          <p:val>
                                            <p:fltVal val="0"/>
                                          </p:val>
                                        </p:tav>
                                        <p:tav tm="100000">
                                          <p:val>
                                            <p:strVal val="#ppt_h"/>
                                          </p:val>
                                        </p:tav>
                                      </p:tavLst>
                                    </p:anim>
                                    <p:animEffect transition="in" filter="fade">
                                      <p:cBhvr>
                                        <p:cTn id="53" dur="500"/>
                                        <p:tgtEl>
                                          <p:spTgt spid="5"/>
                                        </p:tgtEl>
                                      </p:cBhvr>
                                    </p:animEffect>
                                  </p:childTnLst>
                                </p:cTn>
                              </p:par>
                              <p:par>
                                <p:cTn id="54" presetID="53" presetClass="entr" presetSubtype="16" fill="hold" grpId="0" nodeType="withEffect">
                                  <p:stCondLst>
                                    <p:cond delay="0"/>
                                  </p:stCondLst>
                                  <p:childTnLst>
                                    <p:set>
                                      <p:cBhvr>
                                        <p:cTn id="55" dur="1" fill="hold">
                                          <p:stCondLst>
                                            <p:cond delay="0"/>
                                          </p:stCondLst>
                                        </p:cTn>
                                        <p:tgtEl>
                                          <p:spTgt spid="6"/>
                                        </p:tgtEl>
                                        <p:attrNameLst>
                                          <p:attrName>style.visibility</p:attrName>
                                        </p:attrNameLst>
                                      </p:cBhvr>
                                      <p:to>
                                        <p:strVal val="visible"/>
                                      </p:to>
                                    </p:set>
                                    <p:anim calcmode="lin" valueType="num">
                                      <p:cBhvr>
                                        <p:cTn id="56" dur="500" fill="hold"/>
                                        <p:tgtEl>
                                          <p:spTgt spid="6"/>
                                        </p:tgtEl>
                                        <p:attrNameLst>
                                          <p:attrName>ppt_w</p:attrName>
                                        </p:attrNameLst>
                                      </p:cBhvr>
                                      <p:tavLst>
                                        <p:tav tm="0">
                                          <p:val>
                                            <p:fltVal val="0"/>
                                          </p:val>
                                        </p:tav>
                                        <p:tav tm="100000">
                                          <p:val>
                                            <p:strVal val="#ppt_w"/>
                                          </p:val>
                                        </p:tav>
                                      </p:tavLst>
                                    </p:anim>
                                    <p:anim calcmode="lin" valueType="num">
                                      <p:cBhvr>
                                        <p:cTn id="57" dur="500" fill="hold"/>
                                        <p:tgtEl>
                                          <p:spTgt spid="6"/>
                                        </p:tgtEl>
                                        <p:attrNameLst>
                                          <p:attrName>ppt_h</p:attrName>
                                        </p:attrNameLst>
                                      </p:cBhvr>
                                      <p:tavLst>
                                        <p:tav tm="0">
                                          <p:val>
                                            <p:fltVal val="0"/>
                                          </p:val>
                                        </p:tav>
                                        <p:tav tm="100000">
                                          <p:val>
                                            <p:strVal val="#ppt_h"/>
                                          </p:val>
                                        </p:tav>
                                      </p:tavLst>
                                    </p:anim>
                                    <p:animEffect transition="in" filter="fade">
                                      <p:cBhvr>
                                        <p:cTn id="58" dur="500"/>
                                        <p:tgtEl>
                                          <p:spTgt spid="6"/>
                                        </p:tgtEl>
                                      </p:cBhvr>
                                    </p:animEffect>
                                  </p:childTnLst>
                                </p:cTn>
                              </p:par>
                              <p:par>
                                <p:cTn id="59" presetID="53" presetClass="entr" presetSubtype="16" fill="hold" grpId="0" nodeType="withEffect">
                                  <p:stCondLst>
                                    <p:cond delay="0"/>
                                  </p:stCondLst>
                                  <p:childTnLst>
                                    <p:set>
                                      <p:cBhvr>
                                        <p:cTn id="60" dur="1" fill="hold">
                                          <p:stCondLst>
                                            <p:cond delay="0"/>
                                          </p:stCondLst>
                                        </p:cTn>
                                        <p:tgtEl>
                                          <p:spTgt spid="13"/>
                                        </p:tgtEl>
                                        <p:attrNameLst>
                                          <p:attrName>style.visibility</p:attrName>
                                        </p:attrNameLst>
                                      </p:cBhvr>
                                      <p:to>
                                        <p:strVal val="visible"/>
                                      </p:to>
                                    </p:set>
                                    <p:anim calcmode="lin" valueType="num">
                                      <p:cBhvr>
                                        <p:cTn id="61" dur="500" fill="hold"/>
                                        <p:tgtEl>
                                          <p:spTgt spid="13"/>
                                        </p:tgtEl>
                                        <p:attrNameLst>
                                          <p:attrName>ppt_w</p:attrName>
                                        </p:attrNameLst>
                                      </p:cBhvr>
                                      <p:tavLst>
                                        <p:tav tm="0">
                                          <p:val>
                                            <p:fltVal val="0"/>
                                          </p:val>
                                        </p:tav>
                                        <p:tav tm="100000">
                                          <p:val>
                                            <p:strVal val="#ppt_w"/>
                                          </p:val>
                                        </p:tav>
                                      </p:tavLst>
                                    </p:anim>
                                    <p:anim calcmode="lin" valueType="num">
                                      <p:cBhvr>
                                        <p:cTn id="62" dur="500" fill="hold"/>
                                        <p:tgtEl>
                                          <p:spTgt spid="13"/>
                                        </p:tgtEl>
                                        <p:attrNameLst>
                                          <p:attrName>ppt_h</p:attrName>
                                        </p:attrNameLst>
                                      </p:cBhvr>
                                      <p:tavLst>
                                        <p:tav tm="0">
                                          <p:val>
                                            <p:fltVal val="0"/>
                                          </p:val>
                                        </p:tav>
                                        <p:tav tm="100000">
                                          <p:val>
                                            <p:strVal val="#ppt_h"/>
                                          </p:val>
                                        </p:tav>
                                      </p:tavLst>
                                    </p:anim>
                                    <p:animEffect transition="in" filter="fade">
                                      <p:cBhvr>
                                        <p:cTn id="63" dur="500"/>
                                        <p:tgtEl>
                                          <p:spTgt spid="13"/>
                                        </p:tgtEl>
                                      </p:cBhvr>
                                    </p:animEffect>
                                  </p:childTnLst>
                                </p:cTn>
                              </p:par>
                            </p:childTnLst>
                          </p:cTn>
                        </p:par>
                      </p:childTnLst>
                    </p:cTn>
                  </p:par>
                  <p:par>
                    <p:cTn id="64" fill="hold">
                      <p:stCondLst>
                        <p:cond delay="indefinite"/>
                      </p:stCondLst>
                      <p:childTnLst>
                        <p:par>
                          <p:cTn id="65" fill="hold">
                            <p:stCondLst>
                              <p:cond delay="0"/>
                            </p:stCondLst>
                            <p:childTnLst>
                              <p:par>
                                <p:cTn id="66" presetID="42" presetClass="entr" presetSubtype="0" fill="hold" grpId="0" nodeType="clickEffect">
                                  <p:stCondLst>
                                    <p:cond delay="0"/>
                                  </p:stCondLst>
                                  <p:childTnLst>
                                    <p:set>
                                      <p:cBhvr>
                                        <p:cTn id="67" dur="1" fill="hold">
                                          <p:stCondLst>
                                            <p:cond delay="0"/>
                                          </p:stCondLst>
                                        </p:cTn>
                                        <p:tgtEl>
                                          <p:spTgt spid="31"/>
                                        </p:tgtEl>
                                        <p:attrNameLst>
                                          <p:attrName>style.visibility</p:attrName>
                                        </p:attrNameLst>
                                      </p:cBhvr>
                                      <p:to>
                                        <p:strVal val="visible"/>
                                      </p:to>
                                    </p:set>
                                    <p:animEffect transition="in" filter="fade">
                                      <p:cBhvr>
                                        <p:cTn id="68" dur="1000"/>
                                        <p:tgtEl>
                                          <p:spTgt spid="31"/>
                                        </p:tgtEl>
                                      </p:cBhvr>
                                    </p:animEffect>
                                    <p:anim calcmode="lin" valueType="num">
                                      <p:cBhvr>
                                        <p:cTn id="69" dur="1000" fill="hold"/>
                                        <p:tgtEl>
                                          <p:spTgt spid="31"/>
                                        </p:tgtEl>
                                        <p:attrNameLst>
                                          <p:attrName>ppt_x</p:attrName>
                                        </p:attrNameLst>
                                      </p:cBhvr>
                                      <p:tavLst>
                                        <p:tav tm="0">
                                          <p:val>
                                            <p:strVal val="#ppt_x"/>
                                          </p:val>
                                        </p:tav>
                                        <p:tav tm="100000">
                                          <p:val>
                                            <p:strVal val="#ppt_x"/>
                                          </p:val>
                                        </p:tav>
                                      </p:tavLst>
                                    </p:anim>
                                    <p:anim calcmode="lin" valueType="num">
                                      <p:cBhvr>
                                        <p:cTn id="70" dur="1000" fill="hold"/>
                                        <p:tgtEl>
                                          <p:spTgt spid="31"/>
                                        </p:tgtEl>
                                        <p:attrNameLst>
                                          <p:attrName>ppt_y</p:attrName>
                                        </p:attrNameLst>
                                      </p:cBhvr>
                                      <p:tavLst>
                                        <p:tav tm="0">
                                          <p:val>
                                            <p:strVal val="#ppt_y+.1"/>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nodeType="clickEffect">
                                  <p:stCondLst>
                                    <p:cond delay="0"/>
                                  </p:stCondLst>
                                  <p:childTnLst>
                                    <p:set>
                                      <p:cBhvr>
                                        <p:cTn id="74" dur="1" fill="hold">
                                          <p:stCondLst>
                                            <p:cond delay="0"/>
                                          </p:stCondLst>
                                        </p:cTn>
                                        <p:tgtEl>
                                          <p:spTgt spid="3"/>
                                        </p:tgtEl>
                                        <p:attrNameLst>
                                          <p:attrName>style.visibility</p:attrName>
                                        </p:attrNameLst>
                                      </p:cBhvr>
                                      <p:to>
                                        <p:strVal val="visible"/>
                                      </p:to>
                                    </p:set>
                                    <p:animEffect transition="in" filter="fade">
                                      <p:cBhvr>
                                        <p:cTn id="7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31" grpId="0"/>
      <p:bldP spid="4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FD8641-E8B3-35A3-2700-F66007D17116}"/>
            </a:ext>
          </a:extLst>
        </p:cNvPr>
        <p:cNvGrpSpPr/>
        <p:nvPr/>
      </p:nvGrpSpPr>
      <p:grpSpPr>
        <a:xfrm>
          <a:off x="0" y="0"/>
          <a:ext cx="0" cy="0"/>
          <a:chOff x="0" y="0"/>
          <a:chExt cx="0" cy="0"/>
        </a:xfrm>
      </p:grpSpPr>
      <p:sp>
        <p:nvSpPr>
          <p:cNvPr id="4" name="Freeform: Shape 3">
            <a:extLst>
              <a:ext uri="{FF2B5EF4-FFF2-40B4-BE49-F238E27FC236}">
                <a16:creationId xmlns:a16="http://schemas.microsoft.com/office/drawing/2014/main" id="{E9CF0B0D-71C9-06EF-EB2F-059E25F3F389}"/>
              </a:ext>
            </a:extLst>
          </p:cNvPr>
          <p:cNvSpPr/>
          <p:nvPr/>
        </p:nvSpPr>
        <p:spPr>
          <a:xfrm>
            <a:off x="633031" y="1772983"/>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5" name="Freeform: Shape 4">
            <a:extLst>
              <a:ext uri="{FF2B5EF4-FFF2-40B4-BE49-F238E27FC236}">
                <a16:creationId xmlns:a16="http://schemas.microsoft.com/office/drawing/2014/main" id="{02166FB4-AFD9-143B-2CCF-B6340AA7FEA5}"/>
              </a:ext>
            </a:extLst>
          </p:cNvPr>
          <p:cNvSpPr/>
          <p:nvPr/>
        </p:nvSpPr>
        <p:spPr>
          <a:xfrm>
            <a:off x="2330577" y="811530"/>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6" name="Freeform: Shape 5">
            <a:extLst>
              <a:ext uri="{FF2B5EF4-FFF2-40B4-BE49-F238E27FC236}">
                <a16:creationId xmlns:a16="http://schemas.microsoft.com/office/drawing/2014/main" id="{9C079F4B-6867-9B79-D85A-9B303D89CFDB}"/>
              </a:ext>
            </a:extLst>
          </p:cNvPr>
          <p:cNvSpPr/>
          <p:nvPr/>
        </p:nvSpPr>
        <p:spPr>
          <a:xfrm>
            <a:off x="188118" y="529494"/>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32FD272F-8B78-589B-FC3D-036BAAE877DF}"/>
              </a:ext>
            </a:extLst>
          </p:cNvPr>
          <p:cNvSpPr/>
          <p:nvPr/>
        </p:nvSpPr>
        <p:spPr>
          <a:xfrm>
            <a:off x="7960899" y="6249924"/>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722A55D1-4195-53A3-C585-F871A5B0B56B}"/>
              </a:ext>
            </a:extLst>
          </p:cNvPr>
          <p:cNvSpPr/>
          <p:nvPr/>
        </p:nvSpPr>
        <p:spPr>
          <a:xfrm>
            <a:off x="11776805" y="6036945"/>
            <a:ext cx="228600" cy="228600"/>
          </a:xfrm>
          <a:custGeom>
            <a:avLst/>
            <a:gdLst>
              <a:gd name="connsiteX0" fmla="*/ 222218 w 228600"/>
              <a:gd name="connsiteY0" fmla="*/ 114681 h 228600"/>
              <a:gd name="connsiteX1" fmla="*/ 114681 w 228600"/>
              <a:gd name="connsiteY1" fmla="*/ 222218 h 228600"/>
              <a:gd name="connsiteX2" fmla="*/ 7143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89" y="222218"/>
                  <a:pt x="7143" y="174072"/>
                  <a:pt x="7143" y="114681"/>
                </a:cubicBezTo>
                <a:cubicBezTo>
                  <a:pt x="7143" y="55290"/>
                  <a:pt x="55289"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185FE15F-60DC-9839-0FFC-0A58FD83877D}"/>
              </a:ext>
            </a:extLst>
          </p:cNvPr>
          <p:cNvSpPr/>
          <p:nvPr/>
        </p:nvSpPr>
        <p:spPr>
          <a:xfrm>
            <a:off x="9894951" y="1187958"/>
            <a:ext cx="228600" cy="228600"/>
          </a:xfrm>
          <a:custGeom>
            <a:avLst/>
            <a:gdLst>
              <a:gd name="connsiteX0" fmla="*/ 222219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9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9" y="114681"/>
                </a:moveTo>
                <a:cubicBezTo>
                  <a:pt x="222219" y="174072"/>
                  <a:pt x="174073" y="222218"/>
                  <a:pt x="114681" y="222218"/>
                </a:cubicBezTo>
                <a:cubicBezTo>
                  <a:pt x="55289" y="222218"/>
                  <a:pt x="7144" y="174072"/>
                  <a:pt x="7144" y="114681"/>
                </a:cubicBezTo>
                <a:cubicBezTo>
                  <a:pt x="7144" y="55290"/>
                  <a:pt x="55290" y="7144"/>
                  <a:pt x="114681" y="7144"/>
                </a:cubicBezTo>
                <a:cubicBezTo>
                  <a:pt x="174073" y="7144"/>
                  <a:pt x="222219" y="55290"/>
                  <a:pt x="222219" y="114681"/>
                </a:cubicBezTo>
                <a:close/>
              </a:path>
            </a:pathLst>
          </a:custGeom>
          <a:solidFill>
            <a:srgbClr val="FFC947"/>
          </a:solid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94FBDCEA-B8AD-F684-95AE-5993FD182D0E}"/>
              </a:ext>
            </a:extLst>
          </p:cNvPr>
          <p:cNvSpPr/>
          <p:nvPr/>
        </p:nvSpPr>
        <p:spPr>
          <a:xfrm>
            <a:off x="10657046" y="3577113"/>
            <a:ext cx="228600" cy="228600"/>
          </a:xfrm>
          <a:custGeom>
            <a:avLst/>
            <a:gdLst>
              <a:gd name="connsiteX0" fmla="*/ 222219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9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9" y="114681"/>
                </a:moveTo>
                <a:cubicBezTo>
                  <a:pt x="222219" y="174072"/>
                  <a:pt x="174073" y="222218"/>
                  <a:pt x="114681" y="222218"/>
                </a:cubicBezTo>
                <a:cubicBezTo>
                  <a:pt x="55289" y="222218"/>
                  <a:pt x="7144" y="174072"/>
                  <a:pt x="7144" y="114681"/>
                </a:cubicBezTo>
                <a:cubicBezTo>
                  <a:pt x="7144" y="55290"/>
                  <a:pt x="55289" y="7144"/>
                  <a:pt x="114681" y="7144"/>
                </a:cubicBezTo>
                <a:cubicBezTo>
                  <a:pt x="174073" y="7144"/>
                  <a:pt x="222219" y="55290"/>
                  <a:pt x="222219" y="114681"/>
                </a:cubicBezTo>
                <a:close/>
              </a:path>
            </a:pathLst>
          </a:custGeom>
          <a:solidFill>
            <a:srgbClr val="FFC947"/>
          </a:solid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7118D7D4-0DE0-0BC9-F152-EF39C6CE16B4}"/>
              </a:ext>
            </a:extLst>
          </p:cNvPr>
          <p:cNvSpPr/>
          <p:nvPr/>
        </p:nvSpPr>
        <p:spPr>
          <a:xfrm>
            <a:off x="11418093" y="596360"/>
            <a:ext cx="228600" cy="228600"/>
          </a:xfrm>
          <a:custGeom>
            <a:avLst/>
            <a:gdLst>
              <a:gd name="connsiteX0" fmla="*/ 222218 w 228600"/>
              <a:gd name="connsiteY0" fmla="*/ 114681 h 228600"/>
              <a:gd name="connsiteX1" fmla="*/ 114680 w 228600"/>
              <a:gd name="connsiteY1" fmla="*/ 222218 h 228600"/>
              <a:gd name="connsiteX2" fmla="*/ 7143 w 228600"/>
              <a:gd name="connsiteY2" fmla="*/ 114681 h 228600"/>
              <a:gd name="connsiteX3" fmla="*/ 114680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0" y="222218"/>
                </a:cubicBezTo>
                <a:cubicBezTo>
                  <a:pt x="55288" y="222218"/>
                  <a:pt x="7143" y="174072"/>
                  <a:pt x="7143" y="114681"/>
                </a:cubicBezTo>
                <a:cubicBezTo>
                  <a:pt x="7143" y="55290"/>
                  <a:pt x="55288" y="7144"/>
                  <a:pt x="114680"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05A642DF-821B-49E9-80BD-AE2256DBCA02}"/>
              </a:ext>
            </a:extLst>
          </p:cNvPr>
          <p:cNvSpPr/>
          <p:nvPr/>
        </p:nvSpPr>
        <p:spPr>
          <a:xfrm>
            <a:off x="2330577" y="6036945"/>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D94ECFF4-4FD5-CA9F-1EC1-E649AFFB09CB}"/>
              </a:ext>
            </a:extLst>
          </p:cNvPr>
          <p:cNvSpPr/>
          <p:nvPr/>
        </p:nvSpPr>
        <p:spPr>
          <a:xfrm>
            <a:off x="1589913" y="3469576"/>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8E8CBFE1-0CF1-7F9E-384D-27820B5CF204}"/>
              </a:ext>
            </a:extLst>
          </p:cNvPr>
          <p:cNvSpPr/>
          <p:nvPr/>
        </p:nvSpPr>
        <p:spPr>
          <a:xfrm>
            <a:off x="848201" y="5473636"/>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31" name="Rectangle 30">
            <a:extLst>
              <a:ext uri="{FF2B5EF4-FFF2-40B4-BE49-F238E27FC236}">
                <a16:creationId xmlns:a16="http://schemas.microsoft.com/office/drawing/2014/main" id="{B34F36B0-DE99-F34B-8F08-B45503CAD30E}"/>
              </a:ext>
            </a:extLst>
          </p:cNvPr>
          <p:cNvSpPr/>
          <p:nvPr/>
        </p:nvSpPr>
        <p:spPr>
          <a:xfrm>
            <a:off x="2544715" y="941986"/>
            <a:ext cx="5683263" cy="830997"/>
          </a:xfrm>
          <a:prstGeom prst="rect">
            <a:avLst/>
          </a:prstGeom>
        </p:spPr>
        <p:txBody>
          <a:bodyPr wrap="square">
            <a:spAutoFit/>
          </a:bodyPr>
          <a:lstStyle/>
          <a:p>
            <a:pPr algn="r" rtl="1"/>
            <a:r>
              <a:rPr lang="ar-LY" sz="1600" dirty="0">
                <a:solidFill>
                  <a:schemeClr val="accent1"/>
                </a:solidFill>
              </a:rPr>
              <a:t>إدارة المستخدمين (طلاب، أعضاء هيئة تدريس، مشرفين).</a:t>
            </a:r>
          </a:p>
          <a:p>
            <a:pPr algn="r" rtl="1"/>
            <a:r>
              <a:rPr lang="ar-LY" sz="1600" dirty="0">
                <a:solidFill>
                  <a:schemeClr val="accent1"/>
                </a:solidFill>
              </a:rPr>
              <a:t>متابعة وإدارة المناهج الدراسية.</a:t>
            </a:r>
          </a:p>
          <a:p>
            <a:pPr algn="r" rtl="1"/>
            <a:r>
              <a:rPr lang="ar-LY" sz="1600" dirty="0">
                <a:solidFill>
                  <a:schemeClr val="accent1"/>
                </a:solidFill>
              </a:rPr>
              <a:t>عرض الإحصائيات والتقارير.</a:t>
            </a:r>
            <a:endParaRPr lang="en-US" sz="1600" dirty="0">
              <a:solidFill>
                <a:schemeClr val="accent1"/>
              </a:solidFill>
            </a:endParaRPr>
          </a:p>
        </p:txBody>
      </p:sp>
      <p:sp>
        <p:nvSpPr>
          <p:cNvPr id="42" name="TextBox 41">
            <a:extLst>
              <a:ext uri="{FF2B5EF4-FFF2-40B4-BE49-F238E27FC236}">
                <a16:creationId xmlns:a16="http://schemas.microsoft.com/office/drawing/2014/main" id="{E2C1283D-22B4-2CAF-37D2-5C642AA43BEB}"/>
              </a:ext>
            </a:extLst>
          </p:cNvPr>
          <p:cNvSpPr txBox="1"/>
          <p:nvPr/>
        </p:nvSpPr>
        <p:spPr>
          <a:xfrm>
            <a:off x="2330577" y="69933"/>
            <a:ext cx="7316709" cy="830997"/>
          </a:xfrm>
          <a:prstGeom prst="rect">
            <a:avLst/>
          </a:prstGeom>
          <a:noFill/>
        </p:spPr>
        <p:txBody>
          <a:bodyPr wrap="square" rtlCol="0">
            <a:spAutoFit/>
          </a:bodyPr>
          <a:lstStyle/>
          <a:p>
            <a:pPr algn="ctr" rtl="1"/>
            <a:r>
              <a:rPr lang="ar-LY" sz="4800" b="1" dirty="0">
                <a:solidFill>
                  <a:schemeClr val="accent1"/>
                </a:solidFill>
                <a:latin typeface="Calibri" panose="020F0502020204030204" pitchFamily="34" charset="0"/>
                <a:cs typeface="Calibri" panose="020F0502020204030204" pitchFamily="34" charset="0"/>
              </a:rPr>
              <a:t>عرض </a:t>
            </a:r>
            <a:r>
              <a:rPr lang="ar-LY" sz="4800" b="1" dirty="0" smtClean="0">
                <a:solidFill>
                  <a:schemeClr val="accent1"/>
                </a:solidFill>
                <a:latin typeface="Calibri" panose="020F0502020204030204" pitchFamily="34" charset="0"/>
                <a:cs typeface="Calibri" panose="020F0502020204030204" pitchFamily="34" charset="0"/>
              </a:rPr>
              <a:t>النظام:</a:t>
            </a:r>
            <a:r>
              <a:rPr lang="ar-LY" sz="4800" b="1" dirty="0" smtClean="0">
                <a:solidFill>
                  <a:srgbClr val="185ADB"/>
                </a:solidFill>
                <a:latin typeface="Calibri" panose="020F0502020204030204" pitchFamily="34" charset="0"/>
                <a:cs typeface="Calibri" panose="020F0502020204030204" pitchFamily="34" charset="0"/>
              </a:rPr>
              <a:t> </a:t>
            </a:r>
            <a:r>
              <a:rPr lang="ar-LY" sz="4800" b="1" dirty="0">
                <a:solidFill>
                  <a:srgbClr val="185ADB"/>
                </a:solidFill>
                <a:latin typeface="Calibri" panose="020F0502020204030204" pitchFamily="34" charset="0"/>
                <a:cs typeface="Calibri" panose="020F0502020204030204" pitchFamily="34" charset="0"/>
              </a:rPr>
              <a:t>لوحة تحكم المشرف</a:t>
            </a:r>
            <a:endParaRPr lang="en-US" sz="4800" b="1" dirty="0">
              <a:solidFill>
                <a:srgbClr val="185ADB"/>
              </a:solidFill>
              <a:latin typeface="Calibri" panose="020F0502020204030204" pitchFamily="34" charset="0"/>
              <a:cs typeface="Calibri" panose="020F0502020204030204" pitchFamily="34" charset="0"/>
            </a:endParaRPr>
          </a:p>
        </p:txBody>
      </p:sp>
      <p:pic>
        <p:nvPicPr>
          <p:cNvPr id="15" name="صورة 14">
            <a:extLst>
              <a:ext uri="{FF2B5EF4-FFF2-40B4-BE49-F238E27FC236}">
                <a16:creationId xmlns:a16="http://schemas.microsoft.com/office/drawing/2014/main" id="{9B151033-7E86-3587-D5B9-4DF8A0571D33}"/>
              </a:ext>
            </a:extLst>
          </p:cNvPr>
          <p:cNvPicPr>
            <a:picLocks noChangeAspect="1"/>
          </p:cNvPicPr>
          <p:nvPr/>
        </p:nvPicPr>
        <p:blipFill>
          <a:blip r:embed="rId2"/>
          <a:stretch>
            <a:fillRect/>
          </a:stretch>
        </p:blipFill>
        <p:spPr>
          <a:xfrm>
            <a:off x="962501" y="1772983"/>
            <a:ext cx="9821850" cy="492115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79488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additive="base">
                                        <p:cTn id="7" dur="1000" fill="hold"/>
                                        <p:tgtEl>
                                          <p:spTgt spid="42"/>
                                        </p:tgtEl>
                                        <p:attrNameLst>
                                          <p:attrName>ppt_x</p:attrName>
                                        </p:attrNameLst>
                                      </p:cBhvr>
                                      <p:tavLst>
                                        <p:tav tm="0">
                                          <p:val>
                                            <p:strVal val="#ppt_x"/>
                                          </p:val>
                                        </p:tav>
                                        <p:tav tm="100000">
                                          <p:val>
                                            <p:strVal val="#ppt_x"/>
                                          </p:val>
                                        </p:tav>
                                      </p:tavLst>
                                    </p:anim>
                                    <p:anim calcmode="lin" valueType="num">
                                      <p:cBhvr additive="base">
                                        <p:cTn id="8" dur="1000" fill="hold"/>
                                        <p:tgtEl>
                                          <p:spTgt spid="42"/>
                                        </p:tgtEl>
                                        <p:attrNameLst>
                                          <p:attrName>ppt_y</p:attrName>
                                        </p:attrNameLst>
                                      </p:cBhvr>
                                      <p:tavLst>
                                        <p:tav tm="0">
                                          <p:val>
                                            <p:strVal val="0-#ppt_h/2"/>
                                          </p:val>
                                        </p:tav>
                                        <p:tav tm="100000">
                                          <p:val>
                                            <p:strVal val="#ppt_y"/>
                                          </p:val>
                                        </p:tav>
                                      </p:tavLst>
                                    </p:anim>
                                  </p:childTnLst>
                                </p:cTn>
                              </p:par>
                              <p:par>
                                <p:cTn id="9" presetID="53" presetClass="entr" presetSubtype="16"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p:cTn id="11" dur="500" fill="hold"/>
                                        <p:tgtEl>
                                          <p:spTgt spid="9"/>
                                        </p:tgtEl>
                                        <p:attrNameLst>
                                          <p:attrName>ppt_w</p:attrName>
                                        </p:attrNameLst>
                                      </p:cBhvr>
                                      <p:tavLst>
                                        <p:tav tm="0">
                                          <p:val>
                                            <p:fltVal val="0"/>
                                          </p:val>
                                        </p:tav>
                                        <p:tav tm="100000">
                                          <p:val>
                                            <p:strVal val="#ppt_w"/>
                                          </p:val>
                                        </p:tav>
                                      </p:tavLst>
                                    </p:anim>
                                    <p:anim calcmode="lin" valueType="num">
                                      <p:cBhvr>
                                        <p:cTn id="12" dur="500" fill="hold"/>
                                        <p:tgtEl>
                                          <p:spTgt spid="9"/>
                                        </p:tgtEl>
                                        <p:attrNameLst>
                                          <p:attrName>ppt_h</p:attrName>
                                        </p:attrNameLst>
                                      </p:cBhvr>
                                      <p:tavLst>
                                        <p:tav tm="0">
                                          <p:val>
                                            <p:fltVal val="0"/>
                                          </p:val>
                                        </p:tav>
                                        <p:tav tm="100000">
                                          <p:val>
                                            <p:strVal val="#ppt_h"/>
                                          </p:val>
                                        </p:tav>
                                      </p:tavLst>
                                    </p:anim>
                                    <p:animEffect transition="in" filter="fade">
                                      <p:cBhvr>
                                        <p:cTn id="13" dur="500"/>
                                        <p:tgtEl>
                                          <p:spTgt spid="9"/>
                                        </p:tgtEl>
                                      </p:cBhvr>
                                    </p:animEffect>
                                  </p:childTnLst>
                                </p:cTn>
                              </p:par>
                              <p:par>
                                <p:cTn id="14" presetID="53" presetClass="entr" presetSubtype="16"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anim calcmode="lin" valueType="num">
                                      <p:cBhvr>
                                        <p:cTn id="16" dur="500" fill="hold"/>
                                        <p:tgtEl>
                                          <p:spTgt spid="11"/>
                                        </p:tgtEl>
                                        <p:attrNameLst>
                                          <p:attrName>ppt_w</p:attrName>
                                        </p:attrNameLst>
                                      </p:cBhvr>
                                      <p:tavLst>
                                        <p:tav tm="0">
                                          <p:val>
                                            <p:fltVal val="0"/>
                                          </p:val>
                                        </p:tav>
                                        <p:tav tm="100000">
                                          <p:val>
                                            <p:strVal val="#ppt_w"/>
                                          </p:val>
                                        </p:tav>
                                      </p:tavLst>
                                    </p:anim>
                                    <p:anim calcmode="lin" valueType="num">
                                      <p:cBhvr>
                                        <p:cTn id="17" dur="500" fill="hold"/>
                                        <p:tgtEl>
                                          <p:spTgt spid="11"/>
                                        </p:tgtEl>
                                        <p:attrNameLst>
                                          <p:attrName>ppt_h</p:attrName>
                                        </p:attrNameLst>
                                      </p:cBhvr>
                                      <p:tavLst>
                                        <p:tav tm="0">
                                          <p:val>
                                            <p:fltVal val="0"/>
                                          </p:val>
                                        </p:tav>
                                        <p:tav tm="100000">
                                          <p:val>
                                            <p:strVal val="#ppt_h"/>
                                          </p:val>
                                        </p:tav>
                                      </p:tavLst>
                                    </p:anim>
                                    <p:animEffect transition="in" filter="fade">
                                      <p:cBhvr>
                                        <p:cTn id="18" dur="500"/>
                                        <p:tgtEl>
                                          <p:spTgt spid="11"/>
                                        </p:tgtEl>
                                      </p:cBhvr>
                                    </p:animEffect>
                                  </p:childTnLst>
                                </p:cTn>
                              </p:par>
                              <p:par>
                                <p:cTn id="19" presetID="53" presetClass="entr" presetSubtype="16"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p:cTn id="21" dur="500" fill="hold"/>
                                        <p:tgtEl>
                                          <p:spTgt spid="8"/>
                                        </p:tgtEl>
                                        <p:attrNameLst>
                                          <p:attrName>ppt_w</p:attrName>
                                        </p:attrNameLst>
                                      </p:cBhvr>
                                      <p:tavLst>
                                        <p:tav tm="0">
                                          <p:val>
                                            <p:fltVal val="0"/>
                                          </p:val>
                                        </p:tav>
                                        <p:tav tm="100000">
                                          <p:val>
                                            <p:strVal val="#ppt_w"/>
                                          </p:val>
                                        </p:tav>
                                      </p:tavLst>
                                    </p:anim>
                                    <p:anim calcmode="lin" valueType="num">
                                      <p:cBhvr>
                                        <p:cTn id="22" dur="500" fill="hold"/>
                                        <p:tgtEl>
                                          <p:spTgt spid="8"/>
                                        </p:tgtEl>
                                        <p:attrNameLst>
                                          <p:attrName>ppt_h</p:attrName>
                                        </p:attrNameLst>
                                      </p:cBhvr>
                                      <p:tavLst>
                                        <p:tav tm="0">
                                          <p:val>
                                            <p:fltVal val="0"/>
                                          </p:val>
                                        </p:tav>
                                        <p:tav tm="100000">
                                          <p:val>
                                            <p:strVal val="#ppt_h"/>
                                          </p:val>
                                        </p:tav>
                                      </p:tavLst>
                                    </p:anim>
                                    <p:animEffect transition="in" filter="fade">
                                      <p:cBhvr>
                                        <p:cTn id="23" dur="500"/>
                                        <p:tgtEl>
                                          <p:spTgt spid="8"/>
                                        </p:tgtEl>
                                      </p:cBhvr>
                                    </p:animEffect>
                                  </p:childTnLst>
                                </p:cTn>
                              </p:par>
                              <p:par>
                                <p:cTn id="24" presetID="53" presetClass="entr" presetSubtype="16" fill="hold" grpId="0" nodeType="withEffect">
                                  <p:stCondLst>
                                    <p:cond delay="0"/>
                                  </p:stCondLst>
                                  <p:childTnLst>
                                    <p:set>
                                      <p:cBhvr>
                                        <p:cTn id="25" dur="1" fill="hold">
                                          <p:stCondLst>
                                            <p:cond delay="0"/>
                                          </p:stCondLst>
                                        </p:cTn>
                                        <p:tgtEl>
                                          <p:spTgt spid="10"/>
                                        </p:tgtEl>
                                        <p:attrNameLst>
                                          <p:attrName>style.visibility</p:attrName>
                                        </p:attrNameLst>
                                      </p:cBhvr>
                                      <p:to>
                                        <p:strVal val="visible"/>
                                      </p:to>
                                    </p:set>
                                    <p:anim calcmode="lin" valueType="num">
                                      <p:cBhvr>
                                        <p:cTn id="26" dur="500" fill="hold"/>
                                        <p:tgtEl>
                                          <p:spTgt spid="10"/>
                                        </p:tgtEl>
                                        <p:attrNameLst>
                                          <p:attrName>ppt_w</p:attrName>
                                        </p:attrNameLst>
                                      </p:cBhvr>
                                      <p:tavLst>
                                        <p:tav tm="0">
                                          <p:val>
                                            <p:fltVal val="0"/>
                                          </p:val>
                                        </p:tav>
                                        <p:tav tm="100000">
                                          <p:val>
                                            <p:strVal val="#ppt_w"/>
                                          </p:val>
                                        </p:tav>
                                      </p:tavLst>
                                    </p:anim>
                                    <p:anim calcmode="lin" valueType="num">
                                      <p:cBhvr>
                                        <p:cTn id="27" dur="500" fill="hold"/>
                                        <p:tgtEl>
                                          <p:spTgt spid="10"/>
                                        </p:tgtEl>
                                        <p:attrNameLst>
                                          <p:attrName>ppt_h</p:attrName>
                                        </p:attrNameLst>
                                      </p:cBhvr>
                                      <p:tavLst>
                                        <p:tav tm="0">
                                          <p:val>
                                            <p:fltVal val="0"/>
                                          </p:val>
                                        </p:tav>
                                        <p:tav tm="100000">
                                          <p:val>
                                            <p:strVal val="#ppt_h"/>
                                          </p:val>
                                        </p:tav>
                                      </p:tavLst>
                                    </p:anim>
                                    <p:animEffect transition="in" filter="fade">
                                      <p:cBhvr>
                                        <p:cTn id="28" dur="500"/>
                                        <p:tgtEl>
                                          <p:spTgt spid="10"/>
                                        </p:tgtEl>
                                      </p:cBhvr>
                                    </p:animEffect>
                                  </p:childTnLst>
                                </p:cTn>
                              </p:par>
                              <p:par>
                                <p:cTn id="29" presetID="53" presetClass="entr" presetSubtype="16" fill="hold" grpId="0" nodeType="with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p:cTn id="31" dur="500" fill="hold"/>
                                        <p:tgtEl>
                                          <p:spTgt spid="7"/>
                                        </p:tgtEl>
                                        <p:attrNameLst>
                                          <p:attrName>ppt_w</p:attrName>
                                        </p:attrNameLst>
                                      </p:cBhvr>
                                      <p:tavLst>
                                        <p:tav tm="0">
                                          <p:val>
                                            <p:fltVal val="0"/>
                                          </p:val>
                                        </p:tav>
                                        <p:tav tm="100000">
                                          <p:val>
                                            <p:strVal val="#ppt_w"/>
                                          </p:val>
                                        </p:tav>
                                      </p:tavLst>
                                    </p:anim>
                                    <p:anim calcmode="lin" valueType="num">
                                      <p:cBhvr>
                                        <p:cTn id="32" dur="500" fill="hold"/>
                                        <p:tgtEl>
                                          <p:spTgt spid="7"/>
                                        </p:tgtEl>
                                        <p:attrNameLst>
                                          <p:attrName>ppt_h</p:attrName>
                                        </p:attrNameLst>
                                      </p:cBhvr>
                                      <p:tavLst>
                                        <p:tav tm="0">
                                          <p:val>
                                            <p:fltVal val="0"/>
                                          </p:val>
                                        </p:tav>
                                        <p:tav tm="100000">
                                          <p:val>
                                            <p:strVal val="#ppt_h"/>
                                          </p:val>
                                        </p:tav>
                                      </p:tavLst>
                                    </p:anim>
                                    <p:animEffect transition="in" filter="fade">
                                      <p:cBhvr>
                                        <p:cTn id="33" dur="500"/>
                                        <p:tgtEl>
                                          <p:spTgt spid="7"/>
                                        </p:tgtEl>
                                      </p:cBhvr>
                                    </p:animEffect>
                                  </p:childTnLst>
                                </p:cTn>
                              </p:par>
                              <p:par>
                                <p:cTn id="34" presetID="53" presetClass="entr" presetSubtype="16" fill="hold" grpId="0" nodeType="withEffect">
                                  <p:stCondLst>
                                    <p:cond delay="0"/>
                                  </p:stCondLst>
                                  <p:childTnLst>
                                    <p:set>
                                      <p:cBhvr>
                                        <p:cTn id="35" dur="1" fill="hold">
                                          <p:stCondLst>
                                            <p:cond delay="0"/>
                                          </p:stCondLst>
                                        </p:cTn>
                                        <p:tgtEl>
                                          <p:spTgt spid="12"/>
                                        </p:tgtEl>
                                        <p:attrNameLst>
                                          <p:attrName>style.visibility</p:attrName>
                                        </p:attrNameLst>
                                      </p:cBhvr>
                                      <p:to>
                                        <p:strVal val="visible"/>
                                      </p:to>
                                    </p:set>
                                    <p:anim calcmode="lin" valueType="num">
                                      <p:cBhvr>
                                        <p:cTn id="36" dur="500" fill="hold"/>
                                        <p:tgtEl>
                                          <p:spTgt spid="12"/>
                                        </p:tgtEl>
                                        <p:attrNameLst>
                                          <p:attrName>ppt_w</p:attrName>
                                        </p:attrNameLst>
                                      </p:cBhvr>
                                      <p:tavLst>
                                        <p:tav tm="0">
                                          <p:val>
                                            <p:fltVal val="0"/>
                                          </p:val>
                                        </p:tav>
                                        <p:tav tm="100000">
                                          <p:val>
                                            <p:strVal val="#ppt_w"/>
                                          </p:val>
                                        </p:tav>
                                      </p:tavLst>
                                    </p:anim>
                                    <p:anim calcmode="lin" valueType="num">
                                      <p:cBhvr>
                                        <p:cTn id="37" dur="500" fill="hold"/>
                                        <p:tgtEl>
                                          <p:spTgt spid="12"/>
                                        </p:tgtEl>
                                        <p:attrNameLst>
                                          <p:attrName>ppt_h</p:attrName>
                                        </p:attrNameLst>
                                      </p:cBhvr>
                                      <p:tavLst>
                                        <p:tav tm="0">
                                          <p:val>
                                            <p:fltVal val="0"/>
                                          </p:val>
                                        </p:tav>
                                        <p:tav tm="100000">
                                          <p:val>
                                            <p:strVal val="#ppt_h"/>
                                          </p:val>
                                        </p:tav>
                                      </p:tavLst>
                                    </p:anim>
                                    <p:animEffect transition="in" filter="fade">
                                      <p:cBhvr>
                                        <p:cTn id="38" dur="500"/>
                                        <p:tgtEl>
                                          <p:spTgt spid="12"/>
                                        </p:tgtEl>
                                      </p:cBhvr>
                                    </p:animEffect>
                                  </p:childTnLst>
                                </p:cTn>
                              </p:par>
                              <p:par>
                                <p:cTn id="39" presetID="53" presetClass="entr" presetSubtype="16" fill="hold" grpId="0" nodeType="withEffect">
                                  <p:stCondLst>
                                    <p:cond delay="0"/>
                                  </p:stCondLst>
                                  <p:childTnLst>
                                    <p:set>
                                      <p:cBhvr>
                                        <p:cTn id="40" dur="1" fill="hold">
                                          <p:stCondLst>
                                            <p:cond delay="0"/>
                                          </p:stCondLst>
                                        </p:cTn>
                                        <p:tgtEl>
                                          <p:spTgt spid="14"/>
                                        </p:tgtEl>
                                        <p:attrNameLst>
                                          <p:attrName>style.visibility</p:attrName>
                                        </p:attrNameLst>
                                      </p:cBhvr>
                                      <p:to>
                                        <p:strVal val="visible"/>
                                      </p:to>
                                    </p:set>
                                    <p:anim calcmode="lin" valueType="num">
                                      <p:cBhvr>
                                        <p:cTn id="41" dur="500" fill="hold"/>
                                        <p:tgtEl>
                                          <p:spTgt spid="14"/>
                                        </p:tgtEl>
                                        <p:attrNameLst>
                                          <p:attrName>ppt_w</p:attrName>
                                        </p:attrNameLst>
                                      </p:cBhvr>
                                      <p:tavLst>
                                        <p:tav tm="0">
                                          <p:val>
                                            <p:fltVal val="0"/>
                                          </p:val>
                                        </p:tav>
                                        <p:tav tm="100000">
                                          <p:val>
                                            <p:strVal val="#ppt_w"/>
                                          </p:val>
                                        </p:tav>
                                      </p:tavLst>
                                    </p:anim>
                                    <p:anim calcmode="lin" valueType="num">
                                      <p:cBhvr>
                                        <p:cTn id="42" dur="500" fill="hold"/>
                                        <p:tgtEl>
                                          <p:spTgt spid="14"/>
                                        </p:tgtEl>
                                        <p:attrNameLst>
                                          <p:attrName>ppt_h</p:attrName>
                                        </p:attrNameLst>
                                      </p:cBhvr>
                                      <p:tavLst>
                                        <p:tav tm="0">
                                          <p:val>
                                            <p:fltVal val="0"/>
                                          </p:val>
                                        </p:tav>
                                        <p:tav tm="100000">
                                          <p:val>
                                            <p:strVal val="#ppt_h"/>
                                          </p:val>
                                        </p:tav>
                                      </p:tavLst>
                                    </p:anim>
                                    <p:animEffect transition="in" filter="fade">
                                      <p:cBhvr>
                                        <p:cTn id="43" dur="500"/>
                                        <p:tgtEl>
                                          <p:spTgt spid="14"/>
                                        </p:tgtEl>
                                      </p:cBhvr>
                                    </p:animEffect>
                                  </p:childTnLst>
                                </p:cTn>
                              </p:par>
                              <p:par>
                                <p:cTn id="44" presetID="53" presetClass="entr" presetSubtype="16" fill="hold" grpId="0" nodeType="withEffect">
                                  <p:stCondLst>
                                    <p:cond delay="0"/>
                                  </p:stCondLst>
                                  <p:childTnLst>
                                    <p:set>
                                      <p:cBhvr>
                                        <p:cTn id="45" dur="1" fill="hold">
                                          <p:stCondLst>
                                            <p:cond delay="0"/>
                                          </p:stCondLst>
                                        </p:cTn>
                                        <p:tgtEl>
                                          <p:spTgt spid="4"/>
                                        </p:tgtEl>
                                        <p:attrNameLst>
                                          <p:attrName>style.visibility</p:attrName>
                                        </p:attrNameLst>
                                      </p:cBhvr>
                                      <p:to>
                                        <p:strVal val="visible"/>
                                      </p:to>
                                    </p:set>
                                    <p:anim calcmode="lin" valueType="num">
                                      <p:cBhvr>
                                        <p:cTn id="46" dur="500" fill="hold"/>
                                        <p:tgtEl>
                                          <p:spTgt spid="4"/>
                                        </p:tgtEl>
                                        <p:attrNameLst>
                                          <p:attrName>ppt_w</p:attrName>
                                        </p:attrNameLst>
                                      </p:cBhvr>
                                      <p:tavLst>
                                        <p:tav tm="0">
                                          <p:val>
                                            <p:fltVal val="0"/>
                                          </p:val>
                                        </p:tav>
                                        <p:tav tm="100000">
                                          <p:val>
                                            <p:strVal val="#ppt_w"/>
                                          </p:val>
                                        </p:tav>
                                      </p:tavLst>
                                    </p:anim>
                                    <p:anim calcmode="lin" valueType="num">
                                      <p:cBhvr>
                                        <p:cTn id="47" dur="500" fill="hold"/>
                                        <p:tgtEl>
                                          <p:spTgt spid="4"/>
                                        </p:tgtEl>
                                        <p:attrNameLst>
                                          <p:attrName>ppt_h</p:attrName>
                                        </p:attrNameLst>
                                      </p:cBhvr>
                                      <p:tavLst>
                                        <p:tav tm="0">
                                          <p:val>
                                            <p:fltVal val="0"/>
                                          </p:val>
                                        </p:tav>
                                        <p:tav tm="100000">
                                          <p:val>
                                            <p:strVal val="#ppt_h"/>
                                          </p:val>
                                        </p:tav>
                                      </p:tavLst>
                                    </p:anim>
                                    <p:animEffect transition="in" filter="fade">
                                      <p:cBhvr>
                                        <p:cTn id="48" dur="500"/>
                                        <p:tgtEl>
                                          <p:spTgt spid="4"/>
                                        </p:tgtEl>
                                      </p:cBhvr>
                                    </p:animEffect>
                                  </p:childTnLst>
                                </p:cTn>
                              </p:par>
                              <p:par>
                                <p:cTn id="49" presetID="53" presetClass="entr" presetSubtype="16" fill="hold" grpId="0" nodeType="withEffect">
                                  <p:stCondLst>
                                    <p:cond delay="0"/>
                                  </p:stCondLst>
                                  <p:childTnLst>
                                    <p:set>
                                      <p:cBhvr>
                                        <p:cTn id="50" dur="1" fill="hold">
                                          <p:stCondLst>
                                            <p:cond delay="0"/>
                                          </p:stCondLst>
                                        </p:cTn>
                                        <p:tgtEl>
                                          <p:spTgt spid="5"/>
                                        </p:tgtEl>
                                        <p:attrNameLst>
                                          <p:attrName>style.visibility</p:attrName>
                                        </p:attrNameLst>
                                      </p:cBhvr>
                                      <p:to>
                                        <p:strVal val="visible"/>
                                      </p:to>
                                    </p:set>
                                    <p:anim calcmode="lin" valueType="num">
                                      <p:cBhvr>
                                        <p:cTn id="51" dur="500" fill="hold"/>
                                        <p:tgtEl>
                                          <p:spTgt spid="5"/>
                                        </p:tgtEl>
                                        <p:attrNameLst>
                                          <p:attrName>ppt_w</p:attrName>
                                        </p:attrNameLst>
                                      </p:cBhvr>
                                      <p:tavLst>
                                        <p:tav tm="0">
                                          <p:val>
                                            <p:fltVal val="0"/>
                                          </p:val>
                                        </p:tav>
                                        <p:tav tm="100000">
                                          <p:val>
                                            <p:strVal val="#ppt_w"/>
                                          </p:val>
                                        </p:tav>
                                      </p:tavLst>
                                    </p:anim>
                                    <p:anim calcmode="lin" valueType="num">
                                      <p:cBhvr>
                                        <p:cTn id="52" dur="500" fill="hold"/>
                                        <p:tgtEl>
                                          <p:spTgt spid="5"/>
                                        </p:tgtEl>
                                        <p:attrNameLst>
                                          <p:attrName>ppt_h</p:attrName>
                                        </p:attrNameLst>
                                      </p:cBhvr>
                                      <p:tavLst>
                                        <p:tav tm="0">
                                          <p:val>
                                            <p:fltVal val="0"/>
                                          </p:val>
                                        </p:tav>
                                        <p:tav tm="100000">
                                          <p:val>
                                            <p:strVal val="#ppt_h"/>
                                          </p:val>
                                        </p:tav>
                                      </p:tavLst>
                                    </p:anim>
                                    <p:animEffect transition="in" filter="fade">
                                      <p:cBhvr>
                                        <p:cTn id="53" dur="500"/>
                                        <p:tgtEl>
                                          <p:spTgt spid="5"/>
                                        </p:tgtEl>
                                      </p:cBhvr>
                                    </p:animEffect>
                                  </p:childTnLst>
                                </p:cTn>
                              </p:par>
                              <p:par>
                                <p:cTn id="54" presetID="53" presetClass="entr" presetSubtype="16" fill="hold" grpId="0" nodeType="withEffect">
                                  <p:stCondLst>
                                    <p:cond delay="0"/>
                                  </p:stCondLst>
                                  <p:childTnLst>
                                    <p:set>
                                      <p:cBhvr>
                                        <p:cTn id="55" dur="1" fill="hold">
                                          <p:stCondLst>
                                            <p:cond delay="0"/>
                                          </p:stCondLst>
                                        </p:cTn>
                                        <p:tgtEl>
                                          <p:spTgt spid="6"/>
                                        </p:tgtEl>
                                        <p:attrNameLst>
                                          <p:attrName>style.visibility</p:attrName>
                                        </p:attrNameLst>
                                      </p:cBhvr>
                                      <p:to>
                                        <p:strVal val="visible"/>
                                      </p:to>
                                    </p:set>
                                    <p:anim calcmode="lin" valueType="num">
                                      <p:cBhvr>
                                        <p:cTn id="56" dur="500" fill="hold"/>
                                        <p:tgtEl>
                                          <p:spTgt spid="6"/>
                                        </p:tgtEl>
                                        <p:attrNameLst>
                                          <p:attrName>ppt_w</p:attrName>
                                        </p:attrNameLst>
                                      </p:cBhvr>
                                      <p:tavLst>
                                        <p:tav tm="0">
                                          <p:val>
                                            <p:fltVal val="0"/>
                                          </p:val>
                                        </p:tav>
                                        <p:tav tm="100000">
                                          <p:val>
                                            <p:strVal val="#ppt_w"/>
                                          </p:val>
                                        </p:tav>
                                      </p:tavLst>
                                    </p:anim>
                                    <p:anim calcmode="lin" valueType="num">
                                      <p:cBhvr>
                                        <p:cTn id="57" dur="500" fill="hold"/>
                                        <p:tgtEl>
                                          <p:spTgt spid="6"/>
                                        </p:tgtEl>
                                        <p:attrNameLst>
                                          <p:attrName>ppt_h</p:attrName>
                                        </p:attrNameLst>
                                      </p:cBhvr>
                                      <p:tavLst>
                                        <p:tav tm="0">
                                          <p:val>
                                            <p:fltVal val="0"/>
                                          </p:val>
                                        </p:tav>
                                        <p:tav tm="100000">
                                          <p:val>
                                            <p:strVal val="#ppt_h"/>
                                          </p:val>
                                        </p:tav>
                                      </p:tavLst>
                                    </p:anim>
                                    <p:animEffect transition="in" filter="fade">
                                      <p:cBhvr>
                                        <p:cTn id="58" dur="500"/>
                                        <p:tgtEl>
                                          <p:spTgt spid="6"/>
                                        </p:tgtEl>
                                      </p:cBhvr>
                                    </p:animEffect>
                                  </p:childTnLst>
                                </p:cTn>
                              </p:par>
                              <p:par>
                                <p:cTn id="59" presetID="53" presetClass="entr" presetSubtype="16" fill="hold" grpId="0" nodeType="withEffect">
                                  <p:stCondLst>
                                    <p:cond delay="0"/>
                                  </p:stCondLst>
                                  <p:childTnLst>
                                    <p:set>
                                      <p:cBhvr>
                                        <p:cTn id="60" dur="1" fill="hold">
                                          <p:stCondLst>
                                            <p:cond delay="0"/>
                                          </p:stCondLst>
                                        </p:cTn>
                                        <p:tgtEl>
                                          <p:spTgt spid="13"/>
                                        </p:tgtEl>
                                        <p:attrNameLst>
                                          <p:attrName>style.visibility</p:attrName>
                                        </p:attrNameLst>
                                      </p:cBhvr>
                                      <p:to>
                                        <p:strVal val="visible"/>
                                      </p:to>
                                    </p:set>
                                    <p:anim calcmode="lin" valueType="num">
                                      <p:cBhvr>
                                        <p:cTn id="61" dur="500" fill="hold"/>
                                        <p:tgtEl>
                                          <p:spTgt spid="13"/>
                                        </p:tgtEl>
                                        <p:attrNameLst>
                                          <p:attrName>ppt_w</p:attrName>
                                        </p:attrNameLst>
                                      </p:cBhvr>
                                      <p:tavLst>
                                        <p:tav tm="0">
                                          <p:val>
                                            <p:fltVal val="0"/>
                                          </p:val>
                                        </p:tav>
                                        <p:tav tm="100000">
                                          <p:val>
                                            <p:strVal val="#ppt_w"/>
                                          </p:val>
                                        </p:tav>
                                      </p:tavLst>
                                    </p:anim>
                                    <p:anim calcmode="lin" valueType="num">
                                      <p:cBhvr>
                                        <p:cTn id="62" dur="500" fill="hold"/>
                                        <p:tgtEl>
                                          <p:spTgt spid="13"/>
                                        </p:tgtEl>
                                        <p:attrNameLst>
                                          <p:attrName>ppt_h</p:attrName>
                                        </p:attrNameLst>
                                      </p:cBhvr>
                                      <p:tavLst>
                                        <p:tav tm="0">
                                          <p:val>
                                            <p:fltVal val="0"/>
                                          </p:val>
                                        </p:tav>
                                        <p:tav tm="100000">
                                          <p:val>
                                            <p:strVal val="#ppt_h"/>
                                          </p:val>
                                        </p:tav>
                                      </p:tavLst>
                                    </p:anim>
                                    <p:animEffect transition="in" filter="fade">
                                      <p:cBhvr>
                                        <p:cTn id="63" dur="500"/>
                                        <p:tgtEl>
                                          <p:spTgt spid="13"/>
                                        </p:tgtEl>
                                      </p:cBhvr>
                                    </p:animEffect>
                                  </p:childTnLst>
                                </p:cTn>
                              </p:par>
                            </p:childTnLst>
                          </p:cTn>
                        </p:par>
                      </p:childTnLst>
                    </p:cTn>
                  </p:par>
                  <p:par>
                    <p:cTn id="64" fill="hold">
                      <p:stCondLst>
                        <p:cond delay="indefinite"/>
                      </p:stCondLst>
                      <p:childTnLst>
                        <p:par>
                          <p:cTn id="65" fill="hold">
                            <p:stCondLst>
                              <p:cond delay="0"/>
                            </p:stCondLst>
                            <p:childTnLst>
                              <p:par>
                                <p:cTn id="66" presetID="42" presetClass="entr" presetSubtype="0" fill="hold" grpId="0" nodeType="clickEffect">
                                  <p:stCondLst>
                                    <p:cond delay="0"/>
                                  </p:stCondLst>
                                  <p:childTnLst>
                                    <p:set>
                                      <p:cBhvr>
                                        <p:cTn id="67" dur="1" fill="hold">
                                          <p:stCondLst>
                                            <p:cond delay="0"/>
                                          </p:stCondLst>
                                        </p:cTn>
                                        <p:tgtEl>
                                          <p:spTgt spid="31"/>
                                        </p:tgtEl>
                                        <p:attrNameLst>
                                          <p:attrName>style.visibility</p:attrName>
                                        </p:attrNameLst>
                                      </p:cBhvr>
                                      <p:to>
                                        <p:strVal val="visible"/>
                                      </p:to>
                                    </p:set>
                                    <p:animEffect transition="in" filter="fade">
                                      <p:cBhvr>
                                        <p:cTn id="68" dur="1000"/>
                                        <p:tgtEl>
                                          <p:spTgt spid="31"/>
                                        </p:tgtEl>
                                      </p:cBhvr>
                                    </p:animEffect>
                                    <p:anim calcmode="lin" valueType="num">
                                      <p:cBhvr>
                                        <p:cTn id="69" dur="1000" fill="hold"/>
                                        <p:tgtEl>
                                          <p:spTgt spid="31"/>
                                        </p:tgtEl>
                                        <p:attrNameLst>
                                          <p:attrName>ppt_x</p:attrName>
                                        </p:attrNameLst>
                                      </p:cBhvr>
                                      <p:tavLst>
                                        <p:tav tm="0">
                                          <p:val>
                                            <p:strVal val="#ppt_x"/>
                                          </p:val>
                                        </p:tav>
                                        <p:tav tm="100000">
                                          <p:val>
                                            <p:strVal val="#ppt_x"/>
                                          </p:val>
                                        </p:tav>
                                      </p:tavLst>
                                    </p:anim>
                                    <p:anim calcmode="lin" valueType="num">
                                      <p:cBhvr>
                                        <p:cTn id="70" dur="1000" fill="hold"/>
                                        <p:tgtEl>
                                          <p:spTgt spid="31"/>
                                        </p:tgtEl>
                                        <p:attrNameLst>
                                          <p:attrName>ppt_y</p:attrName>
                                        </p:attrNameLst>
                                      </p:cBhvr>
                                      <p:tavLst>
                                        <p:tav tm="0">
                                          <p:val>
                                            <p:strVal val="#ppt_y+.1"/>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nodeType="clickEffect">
                                  <p:stCondLst>
                                    <p:cond delay="0"/>
                                  </p:stCondLst>
                                  <p:childTnLst>
                                    <p:set>
                                      <p:cBhvr>
                                        <p:cTn id="74" dur="1" fill="hold">
                                          <p:stCondLst>
                                            <p:cond delay="0"/>
                                          </p:stCondLst>
                                        </p:cTn>
                                        <p:tgtEl>
                                          <p:spTgt spid="15"/>
                                        </p:tgtEl>
                                        <p:attrNameLst>
                                          <p:attrName>style.visibility</p:attrName>
                                        </p:attrNameLst>
                                      </p:cBhvr>
                                      <p:to>
                                        <p:strVal val="visible"/>
                                      </p:to>
                                    </p:set>
                                    <p:animEffect transition="in" filter="fade">
                                      <p:cBhvr>
                                        <p:cTn id="75"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31" grpId="0"/>
      <p:bldP spid="4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F4796-E617-C045-E4B8-61CCEE44E982}"/>
            </a:ext>
          </a:extLst>
        </p:cNvPr>
        <p:cNvGrpSpPr/>
        <p:nvPr/>
      </p:nvGrpSpPr>
      <p:grpSpPr>
        <a:xfrm>
          <a:off x="0" y="0"/>
          <a:ext cx="0" cy="0"/>
          <a:chOff x="0" y="0"/>
          <a:chExt cx="0" cy="0"/>
        </a:xfrm>
      </p:grpSpPr>
      <p:sp>
        <p:nvSpPr>
          <p:cNvPr id="4" name="Freeform: Shape 3">
            <a:extLst>
              <a:ext uri="{FF2B5EF4-FFF2-40B4-BE49-F238E27FC236}">
                <a16:creationId xmlns:a16="http://schemas.microsoft.com/office/drawing/2014/main" id="{E2457188-C87F-5383-663F-DB17633215CC}"/>
              </a:ext>
            </a:extLst>
          </p:cNvPr>
          <p:cNvSpPr/>
          <p:nvPr/>
        </p:nvSpPr>
        <p:spPr>
          <a:xfrm>
            <a:off x="633031" y="1772983"/>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5" name="Freeform: Shape 4">
            <a:extLst>
              <a:ext uri="{FF2B5EF4-FFF2-40B4-BE49-F238E27FC236}">
                <a16:creationId xmlns:a16="http://schemas.microsoft.com/office/drawing/2014/main" id="{FDAD5BFD-AD15-5CA2-AD69-297288A75DF9}"/>
              </a:ext>
            </a:extLst>
          </p:cNvPr>
          <p:cNvSpPr/>
          <p:nvPr/>
        </p:nvSpPr>
        <p:spPr>
          <a:xfrm>
            <a:off x="2330577" y="811530"/>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6" name="Freeform: Shape 5">
            <a:extLst>
              <a:ext uri="{FF2B5EF4-FFF2-40B4-BE49-F238E27FC236}">
                <a16:creationId xmlns:a16="http://schemas.microsoft.com/office/drawing/2014/main" id="{CF15C75E-BF3A-44A6-5258-8E196881913B}"/>
              </a:ext>
            </a:extLst>
          </p:cNvPr>
          <p:cNvSpPr/>
          <p:nvPr/>
        </p:nvSpPr>
        <p:spPr>
          <a:xfrm>
            <a:off x="188118" y="529494"/>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935E2B8C-180E-5C72-B3C5-5EA059D49E3D}"/>
              </a:ext>
            </a:extLst>
          </p:cNvPr>
          <p:cNvSpPr/>
          <p:nvPr/>
        </p:nvSpPr>
        <p:spPr>
          <a:xfrm>
            <a:off x="7960899" y="6249924"/>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5C76DAD8-F833-57EA-6C23-79D541894607}"/>
              </a:ext>
            </a:extLst>
          </p:cNvPr>
          <p:cNvSpPr/>
          <p:nvPr/>
        </p:nvSpPr>
        <p:spPr>
          <a:xfrm>
            <a:off x="11776805" y="6036945"/>
            <a:ext cx="228600" cy="228600"/>
          </a:xfrm>
          <a:custGeom>
            <a:avLst/>
            <a:gdLst>
              <a:gd name="connsiteX0" fmla="*/ 222218 w 228600"/>
              <a:gd name="connsiteY0" fmla="*/ 114681 h 228600"/>
              <a:gd name="connsiteX1" fmla="*/ 114681 w 228600"/>
              <a:gd name="connsiteY1" fmla="*/ 222218 h 228600"/>
              <a:gd name="connsiteX2" fmla="*/ 7143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89" y="222218"/>
                  <a:pt x="7143" y="174072"/>
                  <a:pt x="7143" y="114681"/>
                </a:cubicBezTo>
                <a:cubicBezTo>
                  <a:pt x="7143" y="55290"/>
                  <a:pt x="55289"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255E85D9-DA22-BBB5-02EE-B75808CDD6B9}"/>
              </a:ext>
            </a:extLst>
          </p:cNvPr>
          <p:cNvSpPr/>
          <p:nvPr/>
        </p:nvSpPr>
        <p:spPr>
          <a:xfrm>
            <a:off x="9894951" y="1187958"/>
            <a:ext cx="228600" cy="228600"/>
          </a:xfrm>
          <a:custGeom>
            <a:avLst/>
            <a:gdLst>
              <a:gd name="connsiteX0" fmla="*/ 222219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9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9" y="114681"/>
                </a:moveTo>
                <a:cubicBezTo>
                  <a:pt x="222219" y="174072"/>
                  <a:pt x="174073" y="222218"/>
                  <a:pt x="114681" y="222218"/>
                </a:cubicBezTo>
                <a:cubicBezTo>
                  <a:pt x="55289" y="222218"/>
                  <a:pt x="7144" y="174072"/>
                  <a:pt x="7144" y="114681"/>
                </a:cubicBezTo>
                <a:cubicBezTo>
                  <a:pt x="7144" y="55290"/>
                  <a:pt x="55290" y="7144"/>
                  <a:pt x="114681" y="7144"/>
                </a:cubicBezTo>
                <a:cubicBezTo>
                  <a:pt x="174073" y="7144"/>
                  <a:pt x="222219" y="55290"/>
                  <a:pt x="222219" y="114681"/>
                </a:cubicBezTo>
                <a:close/>
              </a:path>
            </a:pathLst>
          </a:custGeom>
          <a:solidFill>
            <a:srgbClr val="FFC947"/>
          </a:solid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EC8D3521-84FA-F537-F42D-9FD6DF15A177}"/>
              </a:ext>
            </a:extLst>
          </p:cNvPr>
          <p:cNvSpPr/>
          <p:nvPr/>
        </p:nvSpPr>
        <p:spPr>
          <a:xfrm>
            <a:off x="10657046" y="3577113"/>
            <a:ext cx="228600" cy="228600"/>
          </a:xfrm>
          <a:custGeom>
            <a:avLst/>
            <a:gdLst>
              <a:gd name="connsiteX0" fmla="*/ 222219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9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9" y="114681"/>
                </a:moveTo>
                <a:cubicBezTo>
                  <a:pt x="222219" y="174072"/>
                  <a:pt x="174073" y="222218"/>
                  <a:pt x="114681" y="222218"/>
                </a:cubicBezTo>
                <a:cubicBezTo>
                  <a:pt x="55289" y="222218"/>
                  <a:pt x="7144" y="174072"/>
                  <a:pt x="7144" y="114681"/>
                </a:cubicBezTo>
                <a:cubicBezTo>
                  <a:pt x="7144" y="55290"/>
                  <a:pt x="55289" y="7144"/>
                  <a:pt x="114681" y="7144"/>
                </a:cubicBezTo>
                <a:cubicBezTo>
                  <a:pt x="174073" y="7144"/>
                  <a:pt x="222219" y="55290"/>
                  <a:pt x="222219" y="114681"/>
                </a:cubicBezTo>
                <a:close/>
              </a:path>
            </a:pathLst>
          </a:custGeom>
          <a:solidFill>
            <a:srgbClr val="FFC947"/>
          </a:solid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960F99D4-AF35-F3BB-33F2-6CAA425BEF07}"/>
              </a:ext>
            </a:extLst>
          </p:cNvPr>
          <p:cNvSpPr/>
          <p:nvPr/>
        </p:nvSpPr>
        <p:spPr>
          <a:xfrm>
            <a:off x="11418093" y="596360"/>
            <a:ext cx="228600" cy="228600"/>
          </a:xfrm>
          <a:custGeom>
            <a:avLst/>
            <a:gdLst>
              <a:gd name="connsiteX0" fmla="*/ 222218 w 228600"/>
              <a:gd name="connsiteY0" fmla="*/ 114681 h 228600"/>
              <a:gd name="connsiteX1" fmla="*/ 114680 w 228600"/>
              <a:gd name="connsiteY1" fmla="*/ 222218 h 228600"/>
              <a:gd name="connsiteX2" fmla="*/ 7143 w 228600"/>
              <a:gd name="connsiteY2" fmla="*/ 114681 h 228600"/>
              <a:gd name="connsiteX3" fmla="*/ 114680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0" y="222218"/>
                </a:cubicBezTo>
                <a:cubicBezTo>
                  <a:pt x="55288" y="222218"/>
                  <a:pt x="7143" y="174072"/>
                  <a:pt x="7143" y="114681"/>
                </a:cubicBezTo>
                <a:cubicBezTo>
                  <a:pt x="7143" y="55290"/>
                  <a:pt x="55288" y="7144"/>
                  <a:pt x="114680"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B5AB0203-62B2-B5B5-8A26-713626A98F7C}"/>
              </a:ext>
            </a:extLst>
          </p:cNvPr>
          <p:cNvSpPr/>
          <p:nvPr/>
        </p:nvSpPr>
        <p:spPr>
          <a:xfrm>
            <a:off x="2330577" y="6036945"/>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8BA02587-C995-1DB3-1CB4-477BC43A381F}"/>
              </a:ext>
            </a:extLst>
          </p:cNvPr>
          <p:cNvSpPr/>
          <p:nvPr/>
        </p:nvSpPr>
        <p:spPr>
          <a:xfrm>
            <a:off x="1589913" y="3469576"/>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056AADA1-23E8-990C-8848-32D8F167DCD1}"/>
              </a:ext>
            </a:extLst>
          </p:cNvPr>
          <p:cNvSpPr/>
          <p:nvPr/>
        </p:nvSpPr>
        <p:spPr>
          <a:xfrm>
            <a:off x="848201" y="5473636"/>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31" name="Rectangle 30">
            <a:extLst>
              <a:ext uri="{FF2B5EF4-FFF2-40B4-BE49-F238E27FC236}">
                <a16:creationId xmlns:a16="http://schemas.microsoft.com/office/drawing/2014/main" id="{A6F78699-3A73-EE2E-CDA6-88B2760B1351}"/>
              </a:ext>
            </a:extLst>
          </p:cNvPr>
          <p:cNvSpPr/>
          <p:nvPr/>
        </p:nvSpPr>
        <p:spPr>
          <a:xfrm>
            <a:off x="2544715" y="941986"/>
            <a:ext cx="5683263" cy="830997"/>
          </a:xfrm>
          <a:prstGeom prst="rect">
            <a:avLst/>
          </a:prstGeom>
        </p:spPr>
        <p:txBody>
          <a:bodyPr wrap="square">
            <a:spAutoFit/>
          </a:bodyPr>
          <a:lstStyle/>
          <a:p>
            <a:pPr algn="r" rtl="1"/>
            <a:r>
              <a:rPr lang="ar-LY" sz="1600" dirty="0"/>
              <a:t>استعراض المناهج الدراسية الخاصة به.</a:t>
            </a:r>
          </a:p>
          <a:p>
            <a:pPr algn="r" rtl="1"/>
            <a:r>
              <a:rPr lang="ar-LY" sz="1600" dirty="0"/>
              <a:t>إمكانية تحميل المحتوى التعليمي.</a:t>
            </a:r>
          </a:p>
          <a:p>
            <a:pPr algn="r" rtl="1"/>
            <a:r>
              <a:rPr lang="ar-LY" sz="1600" dirty="0"/>
              <a:t>التواصل مع الأساتذة من خلال منصة النقاش.</a:t>
            </a:r>
          </a:p>
        </p:txBody>
      </p:sp>
      <p:sp>
        <p:nvSpPr>
          <p:cNvPr id="42" name="TextBox 41">
            <a:extLst>
              <a:ext uri="{FF2B5EF4-FFF2-40B4-BE49-F238E27FC236}">
                <a16:creationId xmlns:a16="http://schemas.microsoft.com/office/drawing/2014/main" id="{B10D97C0-5A03-6E6D-2F6B-8DEAFD0FAF9B}"/>
              </a:ext>
            </a:extLst>
          </p:cNvPr>
          <p:cNvSpPr txBox="1"/>
          <p:nvPr/>
        </p:nvSpPr>
        <p:spPr>
          <a:xfrm>
            <a:off x="2544715" y="69933"/>
            <a:ext cx="7102571" cy="830997"/>
          </a:xfrm>
          <a:prstGeom prst="rect">
            <a:avLst/>
          </a:prstGeom>
          <a:noFill/>
        </p:spPr>
        <p:txBody>
          <a:bodyPr wrap="square" rtlCol="0">
            <a:spAutoFit/>
          </a:bodyPr>
          <a:lstStyle/>
          <a:p>
            <a:pPr algn="ctr" rtl="1"/>
            <a:r>
              <a:rPr lang="ar-LY" sz="4800" b="1" dirty="0">
                <a:solidFill>
                  <a:schemeClr val="accent1"/>
                </a:solidFill>
                <a:latin typeface="Calibri" panose="020F0502020204030204" pitchFamily="34" charset="0"/>
                <a:cs typeface="Calibri" panose="020F0502020204030204" pitchFamily="34" charset="0"/>
              </a:rPr>
              <a:t>عرض </a:t>
            </a:r>
            <a:r>
              <a:rPr lang="ar-LY" sz="4800" b="1" dirty="0" smtClean="0">
                <a:solidFill>
                  <a:schemeClr val="accent1"/>
                </a:solidFill>
                <a:latin typeface="Calibri" panose="020F0502020204030204" pitchFamily="34" charset="0"/>
                <a:cs typeface="Calibri" panose="020F0502020204030204" pitchFamily="34" charset="0"/>
              </a:rPr>
              <a:t>النظام:</a:t>
            </a:r>
            <a:r>
              <a:rPr lang="ar-LY" sz="4800" b="1" dirty="0" smtClean="0">
                <a:solidFill>
                  <a:srgbClr val="185ADB"/>
                </a:solidFill>
                <a:latin typeface="Calibri" panose="020F0502020204030204" pitchFamily="34" charset="0"/>
                <a:cs typeface="Calibri" panose="020F0502020204030204" pitchFamily="34" charset="0"/>
              </a:rPr>
              <a:t> </a:t>
            </a:r>
            <a:r>
              <a:rPr lang="ar-LY" sz="4800" b="1" dirty="0">
                <a:solidFill>
                  <a:srgbClr val="185ADB"/>
                </a:solidFill>
                <a:latin typeface="Calibri" panose="020F0502020204030204" pitchFamily="34" charset="0"/>
                <a:cs typeface="Calibri" panose="020F0502020204030204" pitchFamily="34" charset="0"/>
              </a:rPr>
              <a:t>صفحة الطالب</a:t>
            </a:r>
            <a:endParaRPr lang="en-US" sz="4800" b="1" dirty="0">
              <a:solidFill>
                <a:srgbClr val="185ADB"/>
              </a:solidFill>
              <a:latin typeface="Calibri" panose="020F0502020204030204" pitchFamily="34" charset="0"/>
              <a:cs typeface="Calibri" panose="020F0502020204030204" pitchFamily="34" charset="0"/>
            </a:endParaRPr>
          </a:p>
        </p:txBody>
      </p:sp>
      <p:pic>
        <p:nvPicPr>
          <p:cNvPr id="15" name="صورة 14">
            <a:extLst>
              <a:ext uri="{FF2B5EF4-FFF2-40B4-BE49-F238E27FC236}">
                <a16:creationId xmlns:a16="http://schemas.microsoft.com/office/drawing/2014/main" id="{AC54A152-B910-4965-B38A-746B97600D71}"/>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962501" y="1785772"/>
            <a:ext cx="9821850" cy="489557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630587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additive="base">
                                        <p:cTn id="7" dur="1000" fill="hold"/>
                                        <p:tgtEl>
                                          <p:spTgt spid="42"/>
                                        </p:tgtEl>
                                        <p:attrNameLst>
                                          <p:attrName>ppt_x</p:attrName>
                                        </p:attrNameLst>
                                      </p:cBhvr>
                                      <p:tavLst>
                                        <p:tav tm="0">
                                          <p:val>
                                            <p:strVal val="#ppt_x"/>
                                          </p:val>
                                        </p:tav>
                                        <p:tav tm="100000">
                                          <p:val>
                                            <p:strVal val="#ppt_x"/>
                                          </p:val>
                                        </p:tav>
                                      </p:tavLst>
                                    </p:anim>
                                    <p:anim calcmode="lin" valueType="num">
                                      <p:cBhvr additive="base">
                                        <p:cTn id="8" dur="1000" fill="hold"/>
                                        <p:tgtEl>
                                          <p:spTgt spid="42"/>
                                        </p:tgtEl>
                                        <p:attrNameLst>
                                          <p:attrName>ppt_y</p:attrName>
                                        </p:attrNameLst>
                                      </p:cBhvr>
                                      <p:tavLst>
                                        <p:tav tm="0">
                                          <p:val>
                                            <p:strVal val="0-#ppt_h/2"/>
                                          </p:val>
                                        </p:tav>
                                        <p:tav tm="100000">
                                          <p:val>
                                            <p:strVal val="#ppt_y"/>
                                          </p:val>
                                        </p:tav>
                                      </p:tavLst>
                                    </p:anim>
                                  </p:childTnLst>
                                </p:cTn>
                              </p:par>
                              <p:par>
                                <p:cTn id="9" presetID="53" presetClass="entr" presetSubtype="16"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p:cTn id="11" dur="500" fill="hold"/>
                                        <p:tgtEl>
                                          <p:spTgt spid="9"/>
                                        </p:tgtEl>
                                        <p:attrNameLst>
                                          <p:attrName>ppt_w</p:attrName>
                                        </p:attrNameLst>
                                      </p:cBhvr>
                                      <p:tavLst>
                                        <p:tav tm="0">
                                          <p:val>
                                            <p:fltVal val="0"/>
                                          </p:val>
                                        </p:tav>
                                        <p:tav tm="100000">
                                          <p:val>
                                            <p:strVal val="#ppt_w"/>
                                          </p:val>
                                        </p:tav>
                                      </p:tavLst>
                                    </p:anim>
                                    <p:anim calcmode="lin" valueType="num">
                                      <p:cBhvr>
                                        <p:cTn id="12" dur="500" fill="hold"/>
                                        <p:tgtEl>
                                          <p:spTgt spid="9"/>
                                        </p:tgtEl>
                                        <p:attrNameLst>
                                          <p:attrName>ppt_h</p:attrName>
                                        </p:attrNameLst>
                                      </p:cBhvr>
                                      <p:tavLst>
                                        <p:tav tm="0">
                                          <p:val>
                                            <p:fltVal val="0"/>
                                          </p:val>
                                        </p:tav>
                                        <p:tav tm="100000">
                                          <p:val>
                                            <p:strVal val="#ppt_h"/>
                                          </p:val>
                                        </p:tav>
                                      </p:tavLst>
                                    </p:anim>
                                    <p:animEffect transition="in" filter="fade">
                                      <p:cBhvr>
                                        <p:cTn id="13" dur="500"/>
                                        <p:tgtEl>
                                          <p:spTgt spid="9"/>
                                        </p:tgtEl>
                                      </p:cBhvr>
                                    </p:animEffect>
                                  </p:childTnLst>
                                </p:cTn>
                              </p:par>
                              <p:par>
                                <p:cTn id="14" presetID="53" presetClass="entr" presetSubtype="16"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anim calcmode="lin" valueType="num">
                                      <p:cBhvr>
                                        <p:cTn id="16" dur="500" fill="hold"/>
                                        <p:tgtEl>
                                          <p:spTgt spid="11"/>
                                        </p:tgtEl>
                                        <p:attrNameLst>
                                          <p:attrName>ppt_w</p:attrName>
                                        </p:attrNameLst>
                                      </p:cBhvr>
                                      <p:tavLst>
                                        <p:tav tm="0">
                                          <p:val>
                                            <p:fltVal val="0"/>
                                          </p:val>
                                        </p:tav>
                                        <p:tav tm="100000">
                                          <p:val>
                                            <p:strVal val="#ppt_w"/>
                                          </p:val>
                                        </p:tav>
                                      </p:tavLst>
                                    </p:anim>
                                    <p:anim calcmode="lin" valueType="num">
                                      <p:cBhvr>
                                        <p:cTn id="17" dur="500" fill="hold"/>
                                        <p:tgtEl>
                                          <p:spTgt spid="11"/>
                                        </p:tgtEl>
                                        <p:attrNameLst>
                                          <p:attrName>ppt_h</p:attrName>
                                        </p:attrNameLst>
                                      </p:cBhvr>
                                      <p:tavLst>
                                        <p:tav tm="0">
                                          <p:val>
                                            <p:fltVal val="0"/>
                                          </p:val>
                                        </p:tav>
                                        <p:tav tm="100000">
                                          <p:val>
                                            <p:strVal val="#ppt_h"/>
                                          </p:val>
                                        </p:tav>
                                      </p:tavLst>
                                    </p:anim>
                                    <p:animEffect transition="in" filter="fade">
                                      <p:cBhvr>
                                        <p:cTn id="18" dur="500"/>
                                        <p:tgtEl>
                                          <p:spTgt spid="11"/>
                                        </p:tgtEl>
                                      </p:cBhvr>
                                    </p:animEffect>
                                  </p:childTnLst>
                                </p:cTn>
                              </p:par>
                              <p:par>
                                <p:cTn id="19" presetID="53" presetClass="entr" presetSubtype="16"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p:cTn id="21" dur="500" fill="hold"/>
                                        <p:tgtEl>
                                          <p:spTgt spid="8"/>
                                        </p:tgtEl>
                                        <p:attrNameLst>
                                          <p:attrName>ppt_w</p:attrName>
                                        </p:attrNameLst>
                                      </p:cBhvr>
                                      <p:tavLst>
                                        <p:tav tm="0">
                                          <p:val>
                                            <p:fltVal val="0"/>
                                          </p:val>
                                        </p:tav>
                                        <p:tav tm="100000">
                                          <p:val>
                                            <p:strVal val="#ppt_w"/>
                                          </p:val>
                                        </p:tav>
                                      </p:tavLst>
                                    </p:anim>
                                    <p:anim calcmode="lin" valueType="num">
                                      <p:cBhvr>
                                        <p:cTn id="22" dur="500" fill="hold"/>
                                        <p:tgtEl>
                                          <p:spTgt spid="8"/>
                                        </p:tgtEl>
                                        <p:attrNameLst>
                                          <p:attrName>ppt_h</p:attrName>
                                        </p:attrNameLst>
                                      </p:cBhvr>
                                      <p:tavLst>
                                        <p:tav tm="0">
                                          <p:val>
                                            <p:fltVal val="0"/>
                                          </p:val>
                                        </p:tav>
                                        <p:tav tm="100000">
                                          <p:val>
                                            <p:strVal val="#ppt_h"/>
                                          </p:val>
                                        </p:tav>
                                      </p:tavLst>
                                    </p:anim>
                                    <p:animEffect transition="in" filter="fade">
                                      <p:cBhvr>
                                        <p:cTn id="23" dur="500"/>
                                        <p:tgtEl>
                                          <p:spTgt spid="8"/>
                                        </p:tgtEl>
                                      </p:cBhvr>
                                    </p:animEffect>
                                  </p:childTnLst>
                                </p:cTn>
                              </p:par>
                              <p:par>
                                <p:cTn id="24" presetID="53" presetClass="entr" presetSubtype="16" fill="hold" grpId="0" nodeType="withEffect">
                                  <p:stCondLst>
                                    <p:cond delay="0"/>
                                  </p:stCondLst>
                                  <p:childTnLst>
                                    <p:set>
                                      <p:cBhvr>
                                        <p:cTn id="25" dur="1" fill="hold">
                                          <p:stCondLst>
                                            <p:cond delay="0"/>
                                          </p:stCondLst>
                                        </p:cTn>
                                        <p:tgtEl>
                                          <p:spTgt spid="10"/>
                                        </p:tgtEl>
                                        <p:attrNameLst>
                                          <p:attrName>style.visibility</p:attrName>
                                        </p:attrNameLst>
                                      </p:cBhvr>
                                      <p:to>
                                        <p:strVal val="visible"/>
                                      </p:to>
                                    </p:set>
                                    <p:anim calcmode="lin" valueType="num">
                                      <p:cBhvr>
                                        <p:cTn id="26" dur="500" fill="hold"/>
                                        <p:tgtEl>
                                          <p:spTgt spid="10"/>
                                        </p:tgtEl>
                                        <p:attrNameLst>
                                          <p:attrName>ppt_w</p:attrName>
                                        </p:attrNameLst>
                                      </p:cBhvr>
                                      <p:tavLst>
                                        <p:tav tm="0">
                                          <p:val>
                                            <p:fltVal val="0"/>
                                          </p:val>
                                        </p:tav>
                                        <p:tav tm="100000">
                                          <p:val>
                                            <p:strVal val="#ppt_w"/>
                                          </p:val>
                                        </p:tav>
                                      </p:tavLst>
                                    </p:anim>
                                    <p:anim calcmode="lin" valueType="num">
                                      <p:cBhvr>
                                        <p:cTn id="27" dur="500" fill="hold"/>
                                        <p:tgtEl>
                                          <p:spTgt spid="10"/>
                                        </p:tgtEl>
                                        <p:attrNameLst>
                                          <p:attrName>ppt_h</p:attrName>
                                        </p:attrNameLst>
                                      </p:cBhvr>
                                      <p:tavLst>
                                        <p:tav tm="0">
                                          <p:val>
                                            <p:fltVal val="0"/>
                                          </p:val>
                                        </p:tav>
                                        <p:tav tm="100000">
                                          <p:val>
                                            <p:strVal val="#ppt_h"/>
                                          </p:val>
                                        </p:tav>
                                      </p:tavLst>
                                    </p:anim>
                                    <p:animEffect transition="in" filter="fade">
                                      <p:cBhvr>
                                        <p:cTn id="28" dur="500"/>
                                        <p:tgtEl>
                                          <p:spTgt spid="10"/>
                                        </p:tgtEl>
                                      </p:cBhvr>
                                    </p:animEffect>
                                  </p:childTnLst>
                                </p:cTn>
                              </p:par>
                              <p:par>
                                <p:cTn id="29" presetID="53" presetClass="entr" presetSubtype="16" fill="hold" grpId="0" nodeType="with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p:cTn id="31" dur="500" fill="hold"/>
                                        <p:tgtEl>
                                          <p:spTgt spid="7"/>
                                        </p:tgtEl>
                                        <p:attrNameLst>
                                          <p:attrName>ppt_w</p:attrName>
                                        </p:attrNameLst>
                                      </p:cBhvr>
                                      <p:tavLst>
                                        <p:tav tm="0">
                                          <p:val>
                                            <p:fltVal val="0"/>
                                          </p:val>
                                        </p:tav>
                                        <p:tav tm="100000">
                                          <p:val>
                                            <p:strVal val="#ppt_w"/>
                                          </p:val>
                                        </p:tav>
                                      </p:tavLst>
                                    </p:anim>
                                    <p:anim calcmode="lin" valueType="num">
                                      <p:cBhvr>
                                        <p:cTn id="32" dur="500" fill="hold"/>
                                        <p:tgtEl>
                                          <p:spTgt spid="7"/>
                                        </p:tgtEl>
                                        <p:attrNameLst>
                                          <p:attrName>ppt_h</p:attrName>
                                        </p:attrNameLst>
                                      </p:cBhvr>
                                      <p:tavLst>
                                        <p:tav tm="0">
                                          <p:val>
                                            <p:fltVal val="0"/>
                                          </p:val>
                                        </p:tav>
                                        <p:tav tm="100000">
                                          <p:val>
                                            <p:strVal val="#ppt_h"/>
                                          </p:val>
                                        </p:tav>
                                      </p:tavLst>
                                    </p:anim>
                                    <p:animEffect transition="in" filter="fade">
                                      <p:cBhvr>
                                        <p:cTn id="33" dur="500"/>
                                        <p:tgtEl>
                                          <p:spTgt spid="7"/>
                                        </p:tgtEl>
                                      </p:cBhvr>
                                    </p:animEffect>
                                  </p:childTnLst>
                                </p:cTn>
                              </p:par>
                              <p:par>
                                <p:cTn id="34" presetID="53" presetClass="entr" presetSubtype="16" fill="hold" grpId="0" nodeType="withEffect">
                                  <p:stCondLst>
                                    <p:cond delay="0"/>
                                  </p:stCondLst>
                                  <p:childTnLst>
                                    <p:set>
                                      <p:cBhvr>
                                        <p:cTn id="35" dur="1" fill="hold">
                                          <p:stCondLst>
                                            <p:cond delay="0"/>
                                          </p:stCondLst>
                                        </p:cTn>
                                        <p:tgtEl>
                                          <p:spTgt spid="12"/>
                                        </p:tgtEl>
                                        <p:attrNameLst>
                                          <p:attrName>style.visibility</p:attrName>
                                        </p:attrNameLst>
                                      </p:cBhvr>
                                      <p:to>
                                        <p:strVal val="visible"/>
                                      </p:to>
                                    </p:set>
                                    <p:anim calcmode="lin" valueType="num">
                                      <p:cBhvr>
                                        <p:cTn id="36" dur="500" fill="hold"/>
                                        <p:tgtEl>
                                          <p:spTgt spid="12"/>
                                        </p:tgtEl>
                                        <p:attrNameLst>
                                          <p:attrName>ppt_w</p:attrName>
                                        </p:attrNameLst>
                                      </p:cBhvr>
                                      <p:tavLst>
                                        <p:tav tm="0">
                                          <p:val>
                                            <p:fltVal val="0"/>
                                          </p:val>
                                        </p:tav>
                                        <p:tav tm="100000">
                                          <p:val>
                                            <p:strVal val="#ppt_w"/>
                                          </p:val>
                                        </p:tav>
                                      </p:tavLst>
                                    </p:anim>
                                    <p:anim calcmode="lin" valueType="num">
                                      <p:cBhvr>
                                        <p:cTn id="37" dur="500" fill="hold"/>
                                        <p:tgtEl>
                                          <p:spTgt spid="12"/>
                                        </p:tgtEl>
                                        <p:attrNameLst>
                                          <p:attrName>ppt_h</p:attrName>
                                        </p:attrNameLst>
                                      </p:cBhvr>
                                      <p:tavLst>
                                        <p:tav tm="0">
                                          <p:val>
                                            <p:fltVal val="0"/>
                                          </p:val>
                                        </p:tav>
                                        <p:tav tm="100000">
                                          <p:val>
                                            <p:strVal val="#ppt_h"/>
                                          </p:val>
                                        </p:tav>
                                      </p:tavLst>
                                    </p:anim>
                                    <p:animEffect transition="in" filter="fade">
                                      <p:cBhvr>
                                        <p:cTn id="38" dur="500"/>
                                        <p:tgtEl>
                                          <p:spTgt spid="12"/>
                                        </p:tgtEl>
                                      </p:cBhvr>
                                    </p:animEffect>
                                  </p:childTnLst>
                                </p:cTn>
                              </p:par>
                              <p:par>
                                <p:cTn id="39" presetID="53" presetClass="entr" presetSubtype="16" fill="hold" grpId="0" nodeType="withEffect">
                                  <p:stCondLst>
                                    <p:cond delay="0"/>
                                  </p:stCondLst>
                                  <p:childTnLst>
                                    <p:set>
                                      <p:cBhvr>
                                        <p:cTn id="40" dur="1" fill="hold">
                                          <p:stCondLst>
                                            <p:cond delay="0"/>
                                          </p:stCondLst>
                                        </p:cTn>
                                        <p:tgtEl>
                                          <p:spTgt spid="14"/>
                                        </p:tgtEl>
                                        <p:attrNameLst>
                                          <p:attrName>style.visibility</p:attrName>
                                        </p:attrNameLst>
                                      </p:cBhvr>
                                      <p:to>
                                        <p:strVal val="visible"/>
                                      </p:to>
                                    </p:set>
                                    <p:anim calcmode="lin" valueType="num">
                                      <p:cBhvr>
                                        <p:cTn id="41" dur="500" fill="hold"/>
                                        <p:tgtEl>
                                          <p:spTgt spid="14"/>
                                        </p:tgtEl>
                                        <p:attrNameLst>
                                          <p:attrName>ppt_w</p:attrName>
                                        </p:attrNameLst>
                                      </p:cBhvr>
                                      <p:tavLst>
                                        <p:tav tm="0">
                                          <p:val>
                                            <p:fltVal val="0"/>
                                          </p:val>
                                        </p:tav>
                                        <p:tav tm="100000">
                                          <p:val>
                                            <p:strVal val="#ppt_w"/>
                                          </p:val>
                                        </p:tav>
                                      </p:tavLst>
                                    </p:anim>
                                    <p:anim calcmode="lin" valueType="num">
                                      <p:cBhvr>
                                        <p:cTn id="42" dur="500" fill="hold"/>
                                        <p:tgtEl>
                                          <p:spTgt spid="14"/>
                                        </p:tgtEl>
                                        <p:attrNameLst>
                                          <p:attrName>ppt_h</p:attrName>
                                        </p:attrNameLst>
                                      </p:cBhvr>
                                      <p:tavLst>
                                        <p:tav tm="0">
                                          <p:val>
                                            <p:fltVal val="0"/>
                                          </p:val>
                                        </p:tav>
                                        <p:tav tm="100000">
                                          <p:val>
                                            <p:strVal val="#ppt_h"/>
                                          </p:val>
                                        </p:tav>
                                      </p:tavLst>
                                    </p:anim>
                                    <p:animEffect transition="in" filter="fade">
                                      <p:cBhvr>
                                        <p:cTn id="43" dur="500"/>
                                        <p:tgtEl>
                                          <p:spTgt spid="14"/>
                                        </p:tgtEl>
                                      </p:cBhvr>
                                    </p:animEffect>
                                  </p:childTnLst>
                                </p:cTn>
                              </p:par>
                              <p:par>
                                <p:cTn id="44" presetID="53" presetClass="entr" presetSubtype="16" fill="hold" grpId="0" nodeType="withEffect">
                                  <p:stCondLst>
                                    <p:cond delay="0"/>
                                  </p:stCondLst>
                                  <p:childTnLst>
                                    <p:set>
                                      <p:cBhvr>
                                        <p:cTn id="45" dur="1" fill="hold">
                                          <p:stCondLst>
                                            <p:cond delay="0"/>
                                          </p:stCondLst>
                                        </p:cTn>
                                        <p:tgtEl>
                                          <p:spTgt spid="4"/>
                                        </p:tgtEl>
                                        <p:attrNameLst>
                                          <p:attrName>style.visibility</p:attrName>
                                        </p:attrNameLst>
                                      </p:cBhvr>
                                      <p:to>
                                        <p:strVal val="visible"/>
                                      </p:to>
                                    </p:set>
                                    <p:anim calcmode="lin" valueType="num">
                                      <p:cBhvr>
                                        <p:cTn id="46" dur="500" fill="hold"/>
                                        <p:tgtEl>
                                          <p:spTgt spid="4"/>
                                        </p:tgtEl>
                                        <p:attrNameLst>
                                          <p:attrName>ppt_w</p:attrName>
                                        </p:attrNameLst>
                                      </p:cBhvr>
                                      <p:tavLst>
                                        <p:tav tm="0">
                                          <p:val>
                                            <p:fltVal val="0"/>
                                          </p:val>
                                        </p:tav>
                                        <p:tav tm="100000">
                                          <p:val>
                                            <p:strVal val="#ppt_w"/>
                                          </p:val>
                                        </p:tav>
                                      </p:tavLst>
                                    </p:anim>
                                    <p:anim calcmode="lin" valueType="num">
                                      <p:cBhvr>
                                        <p:cTn id="47" dur="500" fill="hold"/>
                                        <p:tgtEl>
                                          <p:spTgt spid="4"/>
                                        </p:tgtEl>
                                        <p:attrNameLst>
                                          <p:attrName>ppt_h</p:attrName>
                                        </p:attrNameLst>
                                      </p:cBhvr>
                                      <p:tavLst>
                                        <p:tav tm="0">
                                          <p:val>
                                            <p:fltVal val="0"/>
                                          </p:val>
                                        </p:tav>
                                        <p:tav tm="100000">
                                          <p:val>
                                            <p:strVal val="#ppt_h"/>
                                          </p:val>
                                        </p:tav>
                                      </p:tavLst>
                                    </p:anim>
                                    <p:animEffect transition="in" filter="fade">
                                      <p:cBhvr>
                                        <p:cTn id="48" dur="500"/>
                                        <p:tgtEl>
                                          <p:spTgt spid="4"/>
                                        </p:tgtEl>
                                      </p:cBhvr>
                                    </p:animEffect>
                                  </p:childTnLst>
                                </p:cTn>
                              </p:par>
                              <p:par>
                                <p:cTn id="49" presetID="53" presetClass="entr" presetSubtype="16" fill="hold" grpId="0" nodeType="withEffect">
                                  <p:stCondLst>
                                    <p:cond delay="0"/>
                                  </p:stCondLst>
                                  <p:childTnLst>
                                    <p:set>
                                      <p:cBhvr>
                                        <p:cTn id="50" dur="1" fill="hold">
                                          <p:stCondLst>
                                            <p:cond delay="0"/>
                                          </p:stCondLst>
                                        </p:cTn>
                                        <p:tgtEl>
                                          <p:spTgt spid="5"/>
                                        </p:tgtEl>
                                        <p:attrNameLst>
                                          <p:attrName>style.visibility</p:attrName>
                                        </p:attrNameLst>
                                      </p:cBhvr>
                                      <p:to>
                                        <p:strVal val="visible"/>
                                      </p:to>
                                    </p:set>
                                    <p:anim calcmode="lin" valueType="num">
                                      <p:cBhvr>
                                        <p:cTn id="51" dur="500" fill="hold"/>
                                        <p:tgtEl>
                                          <p:spTgt spid="5"/>
                                        </p:tgtEl>
                                        <p:attrNameLst>
                                          <p:attrName>ppt_w</p:attrName>
                                        </p:attrNameLst>
                                      </p:cBhvr>
                                      <p:tavLst>
                                        <p:tav tm="0">
                                          <p:val>
                                            <p:fltVal val="0"/>
                                          </p:val>
                                        </p:tav>
                                        <p:tav tm="100000">
                                          <p:val>
                                            <p:strVal val="#ppt_w"/>
                                          </p:val>
                                        </p:tav>
                                      </p:tavLst>
                                    </p:anim>
                                    <p:anim calcmode="lin" valueType="num">
                                      <p:cBhvr>
                                        <p:cTn id="52" dur="500" fill="hold"/>
                                        <p:tgtEl>
                                          <p:spTgt spid="5"/>
                                        </p:tgtEl>
                                        <p:attrNameLst>
                                          <p:attrName>ppt_h</p:attrName>
                                        </p:attrNameLst>
                                      </p:cBhvr>
                                      <p:tavLst>
                                        <p:tav tm="0">
                                          <p:val>
                                            <p:fltVal val="0"/>
                                          </p:val>
                                        </p:tav>
                                        <p:tav tm="100000">
                                          <p:val>
                                            <p:strVal val="#ppt_h"/>
                                          </p:val>
                                        </p:tav>
                                      </p:tavLst>
                                    </p:anim>
                                    <p:animEffect transition="in" filter="fade">
                                      <p:cBhvr>
                                        <p:cTn id="53" dur="500"/>
                                        <p:tgtEl>
                                          <p:spTgt spid="5"/>
                                        </p:tgtEl>
                                      </p:cBhvr>
                                    </p:animEffect>
                                  </p:childTnLst>
                                </p:cTn>
                              </p:par>
                              <p:par>
                                <p:cTn id="54" presetID="53" presetClass="entr" presetSubtype="16" fill="hold" grpId="0" nodeType="withEffect">
                                  <p:stCondLst>
                                    <p:cond delay="0"/>
                                  </p:stCondLst>
                                  <p:childTnLst>
                                    <p:set>
                                      <p:cBhvr>
                                        <p:cTn id="55" dur="1" fill="hold">
                                          <p:stCondLst>
                                            <p:cond delay="0"/>
                                          </p:stCondLst>
                                        </p:cTn>
                                        <p:tgtEl>
                                          <p:spTgt spid="6"/>
                                        </p:tgtEl>
                                        <p:attrNameLst>
                                          <p:attrName>style.visibility</p:attrName>
                                        </p:attrNameLst>
                                      </p:cBhvr>
                                      <p:to>
                                        <p:strVal val="visible"/>
                                      </p:to>
                                    </p:set>
                                    <p:anim calcmode="lin" valueType="num">
                                      <p:cBhvr>
                                        <p:cTn id="56" dur="500" fill="hold"/>
                                        <p:tgtEl>
                                          <p:spTgt spid="6"/>
                                        </p:tgtEl>
                                        <p:attrNameLst>
                                          <p:attrName>ppt_w</p:attrName>
                                        </p:attrNameLst>
                                      </p:cBhvr>
                                      <p:tavLst>
                                        <p:tav tm="0">
                                          <p:val>
                                            <p:fltVal val="0"/>
                                          </p:val>
                                        </p:tav>
                                        <p:tav tm="100000">
                                          <p:val>
                                            <p:strVal val="#ppt_w"/>
                                          </p:val>
                                        </p:tav>
                                      </p:tavLst>
                                    </p:anim>
                                    <p:anim calcmode="lin" valueType="num">
                                      <p:cBhvr>
                                        <p:cTn id="57" dur="500" fill="hold"/>
                                        <p:tgtEl>
                                          <p:spTgt spid="6"/>
                                        </p:tgtEl>
                                        <p:attrNameLst>
                                          <p:attrName>ppt_h</p:attrName>
                                        </p:attrNameLst>
                                      </p:cBhvr>
                                      <p:tavLst>
                                        <p:tav tm="0">
                                          <p:val>
                                            <p:fltVal val="0"/>
                                          </p:val>
                                        </p:tav>
                                        <p:tav tm="100000">
                                          <p:val>
                                            <p:strVal val="#ppt_h"/>
                                          </p:val>
                                        </p:tav>
                                      </p:tavLst>
                                    </p:anim>
                                    <p:animEffect transition="in" filter="fade">
                                      <p:cBhvr>
                                        <p:cTn id="58" dur="500"/>
                                        <p:tgtEl>
                                          <p:spTgt spid="6"/>
                                        </p:tgtEl>
                                      </p:cBhvr>
                                    </p:animEffect>
                                  </p:childTnLst>
                                </p:cTn>
                              </p:par>
                              <p:par>
                                <p:cTn id="59" presetID="53" presetClass="entr" presetSubtype="16" fill="hold" grpId="0" nodeType="withEffect">
                                  <p:stCondLst>
                                    <p:cond delay="0"/>
                                  </p:stCondLst>
                                  <p:childTnLst>
                                    <p:set>
                                      <p:cBhvr>
                                        <p:cTn id="60" dur="1" fill="hold">
                                          <p:stCondLst>
                                            <p:cond delay="0"/>
                                          </p:stCondLst>
                                        </p:cTn>
                                        <p:tgtEl>
                                          <p:spTgt spid="13"/>
                                        </p:tgtEl>
                                        <p:attrNameLst>
                                          <p:attrName>style.visibility</p:attrName>
                                        </p:attrNameLst>
                                      </p:cBhvr>
                                      <p:to>
                                        <p:strVal val="visible"/>
                                      </p:to>
                                    </p:set>
                                    <p:anim calcmode="lin" valueType="num">
                                      <p:cBhvr>
                                        <p:cTn id="61" dur="500" fill="hold"/>
                                        <p:tgtEl>
                                          <p:spTgt spid="13"/>
                                        </p:tgtEl>
                                        <p:attrNameLst>
                                          <p:attrName>ppt_w</p:attrName>
                                        </p:attrNameLst>
                                      </p:cBhvr>
                                      <p:tavLst>
                                        <p:tav tm="0">
                                          <p:val>
                                            <p:fltVal val="0"/>
                                          </p:val>
                                        </p:tav>
                                        <p:tav tm="100000">
                                          <p:val>
                                            <p:strVal val="#ppt_w"/>
                                          </p:val>
                                        </p:tav>
                                      </p:tavLst>
                                    </p:anim>
                                    <p:anim calcmode="lin" valueType="num">
                                      <p:cBhvr>
                                        <p:cTn id="62" dur="500" fill="hold"/>
                                        <p:tgtEl>
                                          <p:spTgt spid="13"/>
                                        </p:tgtEl>
                                        <p:attrNameLst>
                                          <p:attrName>ppt_h</p:attrName>
                                        </p:attrNameLst>
                                      </p:cBhvr>
                                      <p:tavLst>
                                        <p:tav tm="0">
                                          <p:val>
                                            <p:fltVal val="0"/>
                                          </p:val>
                                        </p:tav>
                                        <p:tav tm="100000">
                                          <p:val>
                                            <p:strVal val="#ppt_h"/>
                                          </p:val>
                                        </p:tav>
                                      </p:tavLst>
                                    </p:anim>
                                    <p:animEffect transition="in" filter="fade">
                                      <p:cBhvr>
                                        <p:cTn id="63" dur="500"/>
                                        <p:tgtEl>
                                          <p:spTgt spid="13"/>
                                        </p:tgtEl>
                                      </p:cBhvr>
                                    </p:animEffect>
                                  </p:childTnLst>
                                </p:cTn>
                              </p:par>
                            </p:childTnLst>
                          </p:cTn>
                        </p:par>
                      </p:childTnLst>
                    </p:cTn>
                  </p:par>
                  <p:par>
                    <p:cTn id="64" fill="hold">
                      <p:stCondLst>
                        <p:cond delay="indefinite"/>
                      </p:stCondLst>
                      <p:childTnLst>
                        <p:par>
                          <p:cTn id="65" fill="hold">
                            <p:stCondLst>
                              <p:cond delay="0"/>
                            </p:stCondLst>
                            <p:childTnLst>
                              <p:par>
                                <p:cTn id="66" presetID="42" presetClass="entr" presetSubtype="0" fill="hold" grpId="0" nodeType="clickEffect">
                                  <p:stCondLst>
                                    <p:cond delay="0"/>
                                  </p:stCondLst>
                                  <p:childTnLst>
                                    <p:set>
                                      <p:cBhvr>
                                        <p:cTn id="67" dur="1" fill="hold">
                                          <p:stCondLst>
                                            <p:cond delay="0"/>
                                          </p:stCondLst>
                                        </p:cTn>
                                        <p:tgtEl>
                                          <p:spTgt spid="31"/>
                                        </p:tgtEl>
                                        <p:attrNameLst>
                                          <p:attrName>style.visibility</p:attrName>
                                        </p:attrNameLst>
                                      </p:cBhvr>
                                      <p:to>
                                        <p:strVal val="visible"/>
                                      </p:to>
                                    </p:set>
                                    <p:animEffect transition="in" filter="fade">
                                      <p:cBhvr>
                                        <p:cTn id="68" dur="1000"/>
                                        <p:tgtEl>
                                          <p:spTgt spid="31"/>
                                        </p:tgtEl>
                                      </p:cBhvr>
                                    </p:animEffect>
                                    <p:anim calcmode="lin" valueType="num">
                                      <p:cBhvr>
                                        <p:cTn id="69" dur="1000" fill="hold"/>
                                        <p:tgtEl>
                                          <p:spTgt spid="31"/>
                                        </p:tgtEl>
                                        <p:attrNameLst>
                                          <p:attrName>ppt_x</p:attrName>
                                        </p:attrNameLst>
                                      </p:cBhvr>
                                      <p:tavLst>
                                        <p:tav tm="0">
                                          <p:val>
                                            <p:strVal val="#ppt_x"/>
                                          </p:val>
                                        </p:tav>
                                        <p:tav tm="100000">
                                          <p:val>
                                            <p:strVal val="#ppt_x"/>
                                          </p:val>
                                        </p:tav>
                                      </p:tavLst>
                                    </p:anim>
                                    <p:anim calcmode="lin" valueType="num">
                                      <p:cBhvr>
                                        <p:cTn id="70" dur="1000" fill="hold"/>
                                        <p:tgtEl>
                                          <p:spTgt spid="31"/>
                                        </p:tgtEl>
                                        <p:attrNameLst>
                                          <p:attrName>ppt_y</p:attrName>
                                        </p:attrNameLst>
                                      </p:cBhvr>
                                      <p:tavLst>
                                        <p:tav tm="0">
                                          <p:val>
                                            <p:strVal val="#ppt_y+.1"/>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nodeType="clickEffect">
                                  <p:stCondLst>
                                    <p:cond delay="0"/>
                                  </p:stCondLst>
                                  <p:childTnLst>
                                    <p:set>
                                      <p:cBhvr>
                                        <p:cTn id="74" dur="1" fill="hold">
                                          <p:stCondLst>
                                            <p:cond delay="0"/>
                                          </p:stCondLst>
                                        </p:cTn>
                                        <p:tgtEl>
                                          <p:spTgt spid="15"/>
                                        </p:tgtEl>
                                        <p:attrNameLst>
                                          <p:attrName>style.visibility</p:attrName>
                                        </p:attrNameLst>
                                      </p:cBhvr>
                                      <p:to>
                                        <p:strVal val="visible"/>
                                      </p:to>
                                    </p:set>
                                    <p:animEffect transition="in" filter="fade">
                                      <p:cBhvr>
                                        <p:cTn id="75"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31" grpId="0"/>
      <p:bldP spid="4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DF5FE4-AC6C-106D-D617-D93086352D7B}"/>
            </a:ext>
          </a:extLst>
        </p:cNvPr>
        <p:cNvGrpSpPr/>
        <p:nvPr/>
      </p:nvGrpSpPr>
      <p:grpSpPr>
        <a:xfrm>
          <a:off x="0" y="0"/>
          <a:ext cx="0" cy="0"/>
          <a:chOff x="0" y="0"/>
          <a:chExt cx="0" cy="0"/>
        </a:xfrm>
      </p:grpSpPr>
      <p:sp>
        <p:nvSpPr>
          <p:cNvPr id="4" name="Freeform: Shape 3">
            <a:extLst>
              <a:ext uri="{FF2B5EF4-FFF2-40B4-BE49-F238E27FC236}">
                <a16:creationId xmlns:a16="http://schemas.microsoft.com/office/drawing/2014/main" id="{D4B3B2A4-B2AC-9766-785D-7649F742591F}"/>
              </a:ext>
            </a:extLst>
          </p:cNvPr>
          <p:cNvSpPr/>
          <p:nvPr/>
        </p:nvSpPr>
        <p:spPr>
          <a:xfrm>
            <a:off x="633031" y="1772983"/>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5" name="Freeform: Shape 4">
            <a:extLst>
              <a:ext uri="{FF2B5EF4-FFF2-40B4-BE49-F238E27FC236}">
                <a16:creationId xmlns:a16="http://schemas.microsoft.com/office/drawing/2014/main" id="{012968C9-6AEA-E916-3A83-9EFA98AADB90}"/>
              </a:ext>
            </a:extLst>
          </p:cNvPr>
          <p:cNvSpPr/>
          <p:nvPr/>
        </p:nvSpPr>
        <p:spPr>
          <a:xfrm>
            <a:off x="2316114" y="824960"/>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6" name="Freeform: Shape 5">
            <a:extLst>
              <a:ext uri="{FF2B5EF4-FFF2-40B4-BE49-F238E27FC236}">
                <a16:creationId xmlns:a16="http://schemas.microsoft.com/office/drawing/2014/main" id="{33A968F3-E821-CFD0-1AA6-8DF5F9623B24}"/>
              </a:ext>
            </a:extLst>
          </p:cNvPr>
          <p:cNvSpPr/>
          <p:nvPr/>
        </p:nvSpPr>
        <p:spPr>
          <a:xfrm>
            <a:off x="188118" y="529494"/>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952C25C7-F7F4-97CD-F6C4-B4D783081078}"/>
              </a:ext>
            </a:extLst>
          </p:cNvPr>
          <p:cNvSpPr/>
          <p:nvPr/>
        </p:nvSpPr>
        <p:spPr>
          <a:xfrm>
            <a:off x="7960899" y="6249924"/>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A8C50345-E9FD-FFE4-4D93-FB6047191A47}"/>
              </a:ext>
            </a:extLst>
          </p:cNvPr>
          <p:cNvSpPr/>
          <p:nvPr/>
        </p:nvSpPr>
        <p:spPr>
          <a:xfrm>
            <a:off x="11776805" y="6036945"/>
            <a:ext cx="228600" cy="228600"/>
          </a:xfrm>
          <a:custGeom>
            <a:avLst/>
            <a:gdLst>
              <a:gd name="connsiteX0" fmla="*/ 222218 w 228600"/>
              <a:gd name="connsiteY0" fmla="*/ 114681 h 228600"/>
              <a:gd name="connsiteX1" fmla="*/ 114681 w 228600"/>
              <a:gd name="connsiteY1" fmla="*/ 222218 h 228600"/>
              <a:gd name="connsiteX2" fmla="*/ 7143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89" y="222218"/>
                  <a:pt x="7143" y="174072"/>
                  <a:pt x="7143" y="114681"/>
                </a:cubicBezTo>
                <a:cubicBezTo>
                  <a:pt x="7143" y="55290"/>
                  <a:pt x="55289"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6AA25C57-3799-3D81-AA30-1EEB6DEEAD70}"/>
              </a:ext>
            </a:extLst>
          </p:cNvPr>
          <p:cNvSpPr/>
          <p:nvPr/>
        </p:nvSpPr>
        <p:spPr>
          <a:xfrm>
            <a:off x="9894951" y="1187958"/>
            <a:ext cx="228600" cy="228600"/>
          </a:xfrm>
          <a:custGeom>
            <a:avLst/>
            <a:gdLst>
              <a:gd name="connsiteX0" fmla="*/ 222219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9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9" y="114681"/>
                </a:moveTo>
                <a:cubicBezTo>
                  <a:pt x="222219" y="174072"/>
                  <a:pt x="174073" y="222218"/>
                  <a:pt x="114681" y="222218"/>
                </a:cubicBezTo>
                <a:cubicBezTo>
                  <a:pt x="55289" y="222218"/>
                  <a:pt x="7144" y="174072"/>
                  <a:pt x="7144" y="114681"/>
                </a:cubicBezTo>
                <a:cubicBezTo>
                  <a:pt x="7144" y="55290"/>
                  <a:pt x="55290" y="7144"/>
                  <a:pt x="114681" y="7144"/>
                </a:cubicBezTo>
                <a:cubicBezTo>
                  <a:pt x="174073" y="7144"/>
                  <a:pt x="222219" y="55290"/>
                  <a:pt x="222219" y="114681"/>
                </a:cubicBezTo>
                <a:close/>
              </a:path>
            </a:pathLst>
          </a:custGeom>
          <a:solidFill>
            <a:srgbClr val="FFC947"/>
          </a:solid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5822CDCC-52F4-FE66-BFED-9131E651AAE8}"/>
              </a:ext>
            </a:extLst>
          </p:cNvPr>
          <p:cNvSpPr/>
          <p:nvPr/>
        </p:nvSpPr>
        <p:spPr>
          <a:xfrm>
            <a:off x="10657046" y="3577113"/>
            <a:ext cx="228600" cy="228600"/>
          </a:xfrm>
          <a:custGeom>
            <a:avLst/>
            <a:gdLst>
              <a:gd name="connsiteX0" fmla="*/ 222219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9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9" y="114681"/>
                </a:moveTo>
                <a:cubicBezTo>
                  <a:pt x="222219" y="174072"/>
                  <a:pt x="174073" y="222218"/>
                  <a:pt x="114681" y="222218"/>
                </a:cubicBezTo>
                <a:cubicBezTo>
                  <a:pt x="55289" y="222218"/>
                  <a:pt x="7144" y="174072"/>
                  <a:pt x="7144" y="114681"/>
                </a:cubicBezTo>
                <a:cubicBezTo>
                  <a:pt x="7144" y="55290"/>
                  <a:pt x="55289" y="7144"/>
                  <a:pt x="114681" y="7144"/>
                </a:cubicBezTo>
                <a:cubicBezTo>
                  <a:pt x="174073" y="7144"/>
                  <a:pt x="222219" y="55290"/>
                  <a:pt x="222219" y="114681"/>
                </a:cubicBezTo>
                <a:close/>
              </a:path>
            </a:pathLst>
          </a:custGeom>
          <a:solidFill>
            <a:srgbClr val="FFC947"/>
          </a:solid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993B840B-373F-1F99-712D-8084C1335BEE}"/>
              </a:ext>
            </a:extLst>
          </p:cNvPr>
          <p:cNvSpPr/>
          <p:nvPr/>
        </p:nvSpPr>
        <p:spPr>
          <a:xfrm>
            <a:off x="11418093" y="596360"/>
            <a:ext cx="228600" cy="228600"/>
          </a:xfrm>
          <a:custGeom>
            <a:avLst/>
            <a:gdLst>
              <a:gd name="connsiteX0" fmla="*/ 222218 w 228600"/>
              <a:gd name="connsiteY0" fmla="*/ 114681 h 228600"/>
              <a:gd name="connsiteX1" fmla="*/ 114680 w 228600"/>
              <a:gd name="connsiteY1" fmla="*/ 222218 h 228600"/>
              <a:gd name="connsiteX2" fmla="*/ 7143 w 228600"/>
              <a:gd name="connsiteY2" fmla="*/ 114681 h 228600"/>
              <a:gd name="connsiteX3" fmla="*/ 114680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0" y="222218"/>
                </a:cubicBezTo>
                <a:cubicBezTo>
                  <a:pt x="55288" y="222218"/>
                  <a:pt x="7143" y="174072"/>
                  <a:pt x="7143" y="114681"/>
                </a:cubicBezTo>
                <a:cubicBezTo>
                  <a:pt x="7143" y="55290"/>
                  <a:pt x="55288" y="7144"/>
                  <a:pt x="114680"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B9A01C2B-3CDF-BCED-A8DF-D880249966F8}"/>
              </a:ext>
            </a:extLst>
          </p:cNvPr>
          <p:cNvSpPr/>
          <p:nvPr/>
        </p:nvSpPr>
        <p:spPr>
          <a:xfrm>
            <a:off x="2330577" y="6036945"/>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97AF4F7E-C26D-17C6-5696-869C42558651}"/>
              </a:ext>
            </a:extLst>
          </p:cNvPr>
          <p:cNvSpPr/>
          <p:nvPr/>
        </p:nvSpPr>
        <p:spPr>
          <a:xfrm>
            <a:off x="1589913" y="3469576"/>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C85700BB-6DA3-5798-5BD0-D52EA3000B20}"/>
              </a:ext>
            </a:extLst>
          </p:cNvPr>
          <p:cNvSpPr/>
          <p:nvPr/>
        </p:nvSpPr>
        <p:spPr>
          <a:xfrm>
            <a:off x="848201" y="5473636"/>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31" name="Rectangle 30">
            <a:extLst>
              <a:ext uri="{FF2B5EF4-FFF2-40B4-BE49-F238E27FC236}">
                <a16:creationId xmlns:a16="http://schemas.microsoft.com/office/drawing/2014/main" id="{C8800A77-CE52-7A78-10AF-6640B6E1AB17}"/>
              </a:ext>
            </a:extLst>
          </p:cNvPr>
          <p:cNvSpPr/>
          <p:nvPr/>
        </p:nvSpPr>
        <p:spPr>
          <a:xfrm>
            <a:off x="2544715" y="941986"/>
            <a:ext cx="5683263" cy="830997"/>
          </a:xfrm>
          <a:prstGeom prst="rect">
            <a:avLst/>
          </a:prstGeom>
        </p:spPr>
        <p:txBody>
          <a:bodyPr wrap="square">
            <a:spAutoFit/>
          </a:bodyPr>
          <a:lstStyle/>
          <a:p>
            <a:pPr algn="r" rtl="1"/>
            <a:r>
              <a:rPr lang="ar-LY" sz="1600" dirty="0"/>
              <a:t>رفع المحاضرات والمواد التعليمية.</a:t>
            </a:r>
          </a:p>
          <a:p>
            <a:pPr algn="r" rtl="1"/>
            <a:r>
              <a:rPr lang="ar-LY" sz="1600" dirty="0"/>
              <a:t>إنشاء اختبارات وتقييمات.</a:t>
            </a:r>
          </a:p>
          <a:p>
            <a:pPr algn="r" rtl="1"/>
            <a:r>
              <a:rPr lang="ar-LY" sz="1600" dirty="0"/>
              <a:t>متابعة أداء الطلاب.</a:t>
            </a:r>
          </a:p>
        </p:txBody>
      </p:sp>
      <p:sp>
        <p:nvSpPr>
          <p:cNvPr id="42" name="TextBox 41">
            <a:extLst>
              <a:ext uri="{FF2B5EF4-FFF2-40B4-BE49-F238E27FC236}">
                <a16:creationId xmlns:a16="http://schemas.microsoft.com/office/drawing/2014/main" id="{57D3762E-B0E6-7D5F-20E9-93F71630B605}"/>
              </a:ext>
            </a:extLst>
          </p:cNvPr>
          <p:cNvSpPr txBox="1"/>
          <p:nvPr/>
        </p:nvSpPr>
        <p:spPr>
          <a:xfrm>
            <a:off x="962501" y="69933"/>
            <a:ext cx="9466835" cy="830997"/>
          </a:xfrm>
          <a:prstGeom prst="rect">
            <a:avLst/>
          </a:prstGeom>
          <a:noFill/>
        </p:spPr>
        <p:txBody>
          <a:bodyPr wrap="square" rtlCol="0">
            <a:spAutoFit/>
          </a:bodyPr>
          <a:lstStyle/>
          <a:p>
            <a:pPr algn="ctr" rtl="1"/>
            <a:r>
              <a:rPr lang="ar-LY" sz="4800" b="1" dirty="0">
                <a:solidFill>
                  <a:schemeClr val="accent1"/>
                </a:solidFill>
                <a:latin typeface="Calibri" panose="020F0502020204030204" pitchFamily="34" charset="0"/>
                <a:cs typeface="Calibri" panose="020F0502020204030204" pitchFamily="34" charset="0"/>
              </a:rPr>
              <a:t>عرض </a:t>
            </a:r>
            <a:r>
              <a:rPr lang="ar-LY" sz="4800" b="1" dirty="0" smtClean="0">
                <a:solidFill>
                  <a:schemeClr val="accent1"/>
                </a:solidFill>
                <a:latin typeface="Calibri" panose="020F0502020204030204" pitchFamily="34" charset="0"/>
                <a:cs typeface="Calibri" panose="020F0502020204030204" pitchFamily="34" charset="0"/>
              </a:rPr>
              <a:t>النظام:</a:t>
            </a:r>
            <a:r>
              <a:rPr lang="ar-LY" sz="4800" b="1" dirty="0" smtClean="0">
                <a:solidFill>
                  <a:srgbClr val="185ADB"/>
                </a:solidFill>
                <a:latin typeface="Calibri" panose="020F0502020204030204" pitchFamily="34" charset="0"/>
                <a:cs typeface="Calibri" panose="020F0502020204030204" pitchFamily="34" charset="0"/>
              </a:rPr>
              <a:t> </a:t>
            </a:r>
            <a:r>
              <a:rPr lang="ar-LY" sz="4800" b="1" dirty="0">
                <a:solidFill>
                  <a:srgbClr val="185ADB"/>
                </a:solidFill>
                <a:latin typeface="Calibri" panose="020F0502020204030204" pitchFamily="34" charset="0"/>
                <a:cs typeface="Calibri" panose="020F0502020204030204" pitchFamily="34" charset="0"/>
              </a:rPr>
              <a:t>صفحة عضو هيئة التدريس</a:t>
            </a:r>
            <a:endParaRPr lang="en-US" sz="4800" b="1" dirty="0">
              <a:solidFill>
                <a:srgbClr val="185ADB"/>
              </a:solidFill>
              <a:latin typeface="Calibri" panose="020F0502020204030204" pitchFamily="34" charset="0"/>
              <a:cs typeface="Calibri" panose="020F0502020204030204" pitchFamily="34" charset="0"/>
            </a:endParaRPr>
          </a:p>
        </p:txBody>
      </p:sp>
      <p:pic>
        <p:nvPicPr>
          <p:cNvPr id="15" name="صورة 14">
            <a:extLst>
              <a:ext uri="{FF2B5EF4-FFF2-40B4-BE49-F238E27FC236}">
                <a16:creationId xmlns:a16="http://schemas.microsoft.com/office/drawing/2014/main" id="{180C415E-19F0-C762-C9EB-91FE8AAD5E90}"/>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962501" y="1803676"/>
            <a:ext cx="9821850" cy="485976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2631583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additive="base">
                                        <p:cTn id="7" dur="1000" fill="hold"/>
                                        <p:tgtEl>
                                          <p:spTgt spid="42"/>
                                        </p:tgtEl>
                                        <p:attrNameLst>
                                          <p:attrName>ppt_x</p:attrName>
                                        </p:attrNameLst>
                                      </p:cBhvr>
                                      <p:tavLst>
                                        <p:tav tm="0">
                                          <p:val>
                                            <p:strVal val="#ppt_x"/>
                                          </p:val>
                                        </p:tav>
                                        <p:tav tm="100000">
                                          <p:val>
                                            <p:strVal val="#ppt_x"/>
                                          </p:val>
                                        </p:tav>
                                      </p:tavLst>
                                    </p:anim>
                                    <p:anim calcmode="lin" valueType="num">
                                      <p:cBhvr additive="base">
                                        <p:cTn id="8" dur="1000" fill="hold"/>
                                        <p:tgtEl>
                                          <p:spTgt spid="42"/>
                                        </p:tgtEl>
                                        <p:attrNameLst>
                                          <p:attrName>ppt_y</p:attrName>
                                        </p:attrNameLst>
                                      </p:cBhvr>
                                      <p:tavLst>
                                        <p:tav tm="0">
                                          <p:val>
                                            <p:strVal val="0-#ppt_h/2"/>
                                          </p:val>
                                        </p:tav>
                                        <p:tav tm="100000">
                                          <p:val>
                                            <p:strVal val="#ppt_y"/>
                                          </p:val>
                                        </p:tav>
                                      </p:tavLst>
                                    </p:anim>
                                  </p:childTnLst>
                                </p:cTn>
                              </p:par>
                              <p:par>
                                <p:cTn id="9" presetID="53" presetClass="entr" presetSubtype="16"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p:cTn id="11" dur="500" fill="hold"/>
                                        <p:tgtEl>
                                          <p:spTgt spid="9"/>
                                        </p:tgtEl>
                                        <p:attrNameLst>
                                          <p:attrName>ppt_w</p:attrName>
                                        </p:attrNameLst>
                                      </p:cBhvr>
                                      <p:tavLst>
                                        <p:tav tm="0">
                                          <p:val>
                                            <p:fltVal val="0"/>
                                          </p:val>
                                        </p:tav>
                                        <p:tav tm="100000">
                                          <p:val>
                                            <p:strVal val="#ppt_w"/>
                                          </p:val>
                                        </p:tav>
                                      </p:tavLst>
                                    </p:anim>
                                    <p:anim calcmode="lin" valueType="num">
                                      <p:cBhvr>
                                        <p:cTn id="12" dur="500" fill="hold"/>
                                        <p:tgtEl>
                                          <p:spTgt spid="9"/>
                                        </p:tgtEl>
                                        <p:attrNameLst>
                                          <p:attrName>ppt_h</p:attrName>
                                        </p:attrNameLst>
                                      </p:cBhvr>
                                      <p:tavLst>
                                        <p:tav tm="0">
                                          <p:val>
                                            <p:fltVal val="0"/>
                                          </p:val>
                                        </p:tav>
                                        <p:tav tm="100000">
                                          <p:val>
                                            <p:strVal val="#ppt_h"/>
                                          </p:val>
                                        </p:tav>
                                      </p:tavLst>
                                    </p:anim>
                                    <p:animEffect transition="in" filter="fade">
                                      <p:cBhvr>
                                        <p:cTn id="13" dur="500"/>
                                        <p:tgtEl>
                                          <p:spTgt spid="9"/>
                                        </p:tgtEl>
                                      </p:cBhvr>
                                    </p:animEffect>
                                  </p:childTnLst>
                                </p:cTn>
                              </p:par>
                              <p:par>
                                <p:cTn id="14" presetID="53" presetClass="entr" presetSubtype="16"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anim calcmode="lin" valueType="num">
                                      <p:cBhvr>
                                        <p:cTn id="16" dur="500" fill="hold"/>
                                        <p:tgtEl>
                                          <p:spTgt spid="11"/>
                                        </p:tgtEl>
                                        <p:attrNameLst>
                                          <p:attrName>ppt_w</p:attrName>
                                        </p:attrNameLst>
                                      </p:cBhvr>
                                      <p:tavLst>
                                        <p:tav tm="0">
                                          <p:val>
                                            <p:fltVal val="0"/>
                                          </p:val>
                                        </p:tav>
                                        <p:tav tm="100000">
                                          <p:val>
                                            <p:strVal val="#ppt_w"/>
                                          </p:val>
                                        </p:tav>
                                      </p:tavLst>
                                    </p:anim>
                                    <p:anim calcmode="lin" valueType="num">
                                      <p:cBhvr>
                                        <p:cTn id="17" dur="500" fill="hold"/>
                                        <p:tgtEl>
                                          <p:spTgt spid="11"/>
                                        </p:tgtEl>
                                        <p:attrNameLst>
                                          <p:attrName>ppt_h</p:attrName>
                                        </p:attrNameLst>
                                      </p:cBhvr>
                                      <p:tavLst>
                                        <p:tav tm="0">
                                          <p:val>
                                            <p:fltVal val="0"/>
                                          </p:val>
                                        </p:tav>
                                        <p:tav tm="100000">
                                          <p:val>
                                            <p:strVal val="#ppt_h"/>
                                          </p:val>
                                        </p:tav>
                                      </p:tavLst>
                                    </p:anim>
                                    <p:animEffect transition="in" filter="fade">
                                      <p:cBhvr>
                                        <p:cTn id="18" dur="500"/>
                                        <p:tgtEl>
                                          <p:spTgt spid="11"/>
                                        </p:tgtEl>
                                      </p:cBhvr>
                                    </p:animEffect>
                                  </p:childTnLst>
                                </p:cTn>
                              </p:par>
                              <p:par>
                                <p:cTn id="19" presetID="53" presetClass="entr" presetSubtype="16"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p:cTn id="21" dur="500" fill="hold"/>
                                        <p:tgtEl>
                                          <p:spTgt spid="8"/>
                                        </p:tgtEl>
                                        <p:attrNameLst>
                                          <p:attrName>ppt_w</p:attrName>
                                        </p:attrNameLst>
                                      </p:cBhvr>
                                      <p:tavLst>
                                        <p:tav tm="0">
                                          <p:val>
                                            <p:fltVal val="0"/>
                                          </p:val>
                                        </p:tav>
                                        <p:tav tm="100000">
                                          <p:val>
                                            <p:strVal val="#ppt_w"/>
                                          </p:val>
                                        </p:tav>
                                      </p:tavLst>
                                    </p:anim>
                                    <p:anim calcmode="lin" valueType="num">
                                      <p:cBhvr>
                                        <p:cTn id="22" dur="500" fill="hold"/>
                                        <p:tgtEl>
                                          <p:spTgt spid="8"/>
                                        </p:tgtEl>
                                        <p:attrNameLst>
                                          <p:attrName>ppt_h</p:attrName>
                                        </p:attrNameLst>
                                      </p:cBhvr>
                                      <p:tavLst>
                                        <p:tav tm="0">
                                          <p:val>
                                            <p:fltVal val="0"/>
                                          </p:val>
                                        </p:tav>
                                        <p:tav tm="100000">
                                          <p:val>
                                            <p:strVal val="#ppt_h"/>
                                          </p:val>
                                        </p:tav>
                                      </p:tavLst>
                                    </p:anim>
                                    <p:animEffect transition="in" filter="fade">
                                      <p:cBhvr>
                                        <p:cTn id="23" dur="500"/>
                                        <p:tgtEl>
                                          <p:spTgt spid="8"/>
                                        </p:tgtEl>
                                      </p:cBhvr>
                                    </p:animEffect>
                                  </p:childTnLst>
                                </p:cTn>
                              </p:par>
                              <p:par>
                                <p:cTn id="24" presetID="53" presetClass="entr" presetSubtype="16" fill="hold" grpId="0" nodeType="withEffect">
                                  <p:stCondLst>
                                    <p:cond delay="0"/>
                                  </p:stCondLst>
                                  <p:childTnLst>
                                    <p:set>
                                      <p:cBhvr>
                                        <p:cTn id="25" dur="1" fill="hold">
                                          <p:stCondLst>
                                            <p:cond delay="0"/>
                                          </p:stCondLst>
                                        </p:cTn>
                                        <p:tgtEl>
                                          <p:spTgt spid="10"/>
                                        </p:tgtEl>
                                        <p:attrNameLst>
                                          <p:attrName>style.visibility</p:attrName>
                                        </p:attrNameLst>
                                      </p:cBhvr>
                                      <p:to>
                                        <p:strVal val="visible"/>
                                      </p:to>
                                    </p:set>
                                    <p:anim calcmode="lin" valueType="num">
                                      <p:cBhvr>
                                        <p:cTn id="26" dur="500" fill="hold"/>
                                        <p:tgtEl>
                                          <p:spTgt spid="10"/>
                                        </p:tgtEl>
                                        <p:attrNameLst>
                                          <p:attrName>ppt_w</p:attrName>
                                        </p:attrNameLst>
                                      </p:cBhvr>
                                      <p:tavLst>
                                        <p:tav tm="0">
                                          <p:val>
                                            <p:fltVal val="0"/>
                                          </p:val>
                                        </p:tav>
                                        <p:tav tm="100000">
                                          <p:val>
                                            <p:strVal val="#ppt_w"/>
                                          </p:val>
                                        </p:tav>
                                      </p:tavLst>
                                    </p:anim>
                                    <p:anim calcmode="lin" valueType="num">
                                      <p:cBhvr>
                                        <p:cTn id="27" dur="500" fill="hold"/>
                                        <p:tgtEl>
                                          <p:spTgt spid="10"/>
                                        </p:tgtEl>
                                        <p:attrNameLst>
                                          <p:attrName>ppt_h</p:attrName>
                                        </p:attrNameLst>
                                      </p:cBhvr>
                                      <p:tavLst>
                                        <p:tav tm="0">
                                          <p:val>
                                            <p:fltVal val="0"/>
                                          </p:val>
                                        </p:tav>
                                        <p:tav tm="100000">
                                          <p:val>
                                            <p:strVal val="#ppt_h"/>
                                          </p:val>
                                        </p:tav>
                                      </p:tavLst>
                                    </p:anim>
                                    <p:animEffect transition="in" filter="fade">
                                      <p:cBhvr>
                                        <p:cTn id="28" dur="500"/>
                                        <p:tgtEl>
                                          <p:spTgt spid="10"/>
                                        </p:tgtEl>
                                      </p:cBhvr>
                                    </p:animEffect>
                                  </p:childTnLst>
                                </p:cTn>
                              </p:par>
                              <p:par>
                                <p:cTn id="29" presetID="53" presetClass="entr" presetSubtype="16" fill="hold" grpId="0" nodeType="with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p:cTn id="31" dur="500" fill="hold"/>
                                        <p:tgtEl>
                                          <p:spTgt spid="7"/>
                                        </p:tgtEl>
                                        <p:attrNameLst>
                                          <p:attrName>ppt_w</p:attrName>
                                        </p:attrNameLst>
                                      </p:cBhvr>
                                      <p:tavLst>
                                        <p:tav tm="0">
                                          <p:val>
                                            <p:fltVal val="0"/>
                                          </p:val>
                                        </p:tav>
                                        <p:tav tm="100000">
                                          <p:val>
                                            <p:strVal val="#ppt_w"/>
                                          </p:val>
                                        </p:tav>
                                      </p:tavLst>
                                    </p:anim>
                                    <p:anim calcmode="lin" valueType="num">
                                      <p:cBhvr>
                                        <p:cTn id="32" dur="500" fill="hold"/>
                                        <p:tgtEl>
                                          <p:spTgt spid="7"/>
                                        </p:tgtEl>
                                        <p:attrNameLst>
                                          <p:attrName>ppt_h</p:attrName>
                                        </p:attrNameLst>
                                      </p:cBhvr>
                                      <p:tavLst>
                                        <p:tav tm="0">
                                          <p:val>
                                            <p:fltVal val="0"/>
                                          </p:val>
                                        </p:tav>
                                        <p:tav tm="100000">
                                          <p:val>
                                            <p:strVal val="#ppt_h"/>
                                          </p:val>
                                        </p:tav>
                                      </p:tavLst>
                                    </p:anim>
                                    <p:animEffect transition="in" filter="fade">
                                      <p:cBhvr>
                                        <p:cTn id="33" dur="500"/>
                                        <p:tgtEl>
                                          <p:spTgt spid="7"/>
                                        </p:tgtEl>
                                      </p:cBhvr>
                                    </p:animEffect>
                                  </p:childTnLst>
                                </p:cTn>
                              </p:par>
                              <p:par>
                                <p:cTn id="34" presetID="53" presetClass="entr" presetSubtype="16" fill="hold" grpId="0" nodeType="withEffect">
                                  <p:stCondLst>
                                    <p:cond delay="0"/>
                                  </p:stCondLst>
                                  <p:childTnLst>
                                    <p:set>
                                      <p:cBhvr>
                                        <p:cTn id="35" dur="1" fill="hold">
                                          <p:stCondLst>
                                            <p:cond delay="0"/>
                                          </p:stCondLst>
                                        </p:cTn>
                                        <p:tgtEl>
                                          <p:spTgt spid="12"/>
                                        </p:tgtEl>
                                        <p:attrNameLst>
                                          <p:attrName>style.visibility</p:attrName>
                                        </p:attrNameLst>
                                      </p:cBhvr>
                                      <p:to>
                                        <p:strVal val="visible"/>
                                      </p:to>
                                    </p:set>
                                    <p:anim calcmode="lin" valueType="num">
                                      <p:cBhvr>
                                        <p:cTn id="36" dur="500" fill="hold"/>
                                        <p:tgtEl>
                                          <p:spTgt spid="12"/>
                                        </p:tgtEl>
                                        <p:attrNameLst>
                                          <p:attrName>ppt_w</p:attrName>
                                        </p:attrNameLst>
                                      </p:cBhvr>
                                      <p:tavLst>
                                        <p:tav tm="0">
                                          <p:val>
                                            <p:fltVal val="0"/>
                                          </p:val>
                                        </p:tav>
                                        <p:tav tm="100000">
                                          <p:val>
                                            <p:strVal val="#ppt_w"/>
                                          </p:val>
                                        </p:tav>
                                      </p:tavLst>
                                    </p:anim>
                                    <p:anim calcmode="lin" valueType="num">
                                      <p:cBhvr>
                                        <p:cTn id="37" dur="500" fill="hold"/>
                                        <p:tgtEl>
                                          <p:spTgt spid="12"/>
                                        </p:tgtEl>
                                        <p:attrNameLst>
                                          <p:attrName>ppt_h</p:attrName>
                                        </p:attrNameLst>
                                      </p:cBhvr>
                                      <p:tavLst>
                                        <p:tav tm="0">
                                          <p:val>
                                            <p:fltVal val="0"/>
                                          </p:val>
                                        </p:tav>
                                        <p:tav tm="100000">
                                          <p:val>
                                            <p:strVal val="#ppt_h"/>
                                          </p:val>
                                        </p:tav>
                                      </p:tavLst>
                                    </p:anim>
                                    <p:animEffect transition="in" filter="fade">
                                      <p:cBhvr>
                                        <p:cTn id="38" dur="500"/>
                                        <p:tgtEl>
                                          <p:spTgt spid="12"/>
                                        </p:tgtEl>
                                      </p:cBhvr>
                                    </p:animEffect>
                                  </p:childTnLst>
                                </p:cTn>
                              </p:par>
                              <p:par>
                                <p:cTn id="39" presetID="53" presetClass="entr" presetSubtype="16" fill="hold" grpId="0" nodeType="withEffect">
                                  <p:stCondLst>
                                    <p:cond delay="0"/>
                                  </p:stCondLst>
                                  <p:childTnLst>
                                    <p:set>
                                      <p:cBhvr>
                                        <p:cTn id="40" dur="1" fill="hold">
                                          <p:stCondLst>
                                            <p:cond delay="0"/>
                                          </p:stCondLst>
                                        </p:cTn>
                                        <p:tgtEl>
                                          <p:spTgt spid="14"/>
                                        </p:tgtEl>
                                        <p:attrNameLst>
                                          <p:attrName>style.visibility</p:attrName>
                                        </p:attrNameLst>
                                      </p:cBhvr>
                                      <p:to>
                                        <p:strVal val="visible"/>
                                      </p:to>
                                    </p:set>
                                    <p:anim calcmode="lin" valueType="num">
                                      <p:cBhvr>
                                        <p:cTn id="41" dur="500" fill="hold"/>
                                        <p:tgtEl>
                                          <p:spTgt spid="14"/>
                                        </p:tgtEl>
                                        <p:attrNameLst>
                                          <p:attrName>ppt_w</p:attrName>
                                        </p:attrNameLst>
                                      </p:cBhvr>
                                      <p:tavLst>
                                        <p:tav tm="0">
                                          <p:val>
                                            <p:fltVal val="0"/>
                                          </p:val>
                                        </p:tav>
                                        <p:tav tm="100000">
                                          <p:val>
                                            <p:strVal val="#ppt_w"/>
                                          </p:val>
                                        </p:tav>
                                      </p:tavLst>
                                    </p:anim>
                                    <p:anim calcmode="lin" valueType="num">
                                      <p:cBhvr>
                                        <p:cTn id="42" dur="500" fill="hold"/>
                                        <p:tgtEl>
                                          <p:spTgt spid="14"/>
                                        </p:tgtEl>
                                        <p:attrNameLst>
                                          <p:attrName>ppt_h</p:attrName>
                                        </p:attrNameLst>
                                      </p:cBhvr>
                                      <p:tavLst>
                                        <p:tav tm="0">
                                          <p:val>
                                            <p:fltVal val="0"/>
                                          </p:val>
                                        </p:tav>
                                        <p:tav tm="100000">
                                          <p:val>
                                            <p:strVal val="#ppt_h"/>
                                          </p:val>
                                        </p:tav>
                                      </p:tavLst>
                                    </p:anim>
                                    <p:animEffect transition="in" filter="fade">
                                      <p:cBhvr>
                                        <p:cTn id="43" dur="500"/>
                                        <p:tgtEl>
                                          <p:spTgt spid="14"/>
                                        </p:tgtEl>
                                      </p:cBhvr>
                                    </p:animEffect>
                                  </p:childTnLst>
                                </p:cTn>
                              </p:par>
                              <p:par>
                                <p:cTn id="44" presetID="53" presetClass="entr" presetSubtype="16" fill="hold" grpId="0" nodeType="withEffect">
                                  <p:stCondLst>
                                    <p:cond delay="0"/>
                                  </p:stCondLst>
                                  <p:childTnLst>
                                    <p:set>
                                      <p:cBhvr>
                                        <p:cTn id="45" dur="1" fill="hold">
                                          <p:stCondLst>
                                            <p:cond delay="0"/>
                                          </p:stCondLst>
                                        </p:cTn>
                                        <p:tgtEl>
                                          <p:spTgt spid="4"/>
                                        </p:tgtEl>
                                        <p:attrNameLst>
                                          <p:attrName>style.visibility</p:attrName>
                                        </p:attrNameLst>
                                      </p:cBhvr>
                                      <p:to>
                                        <p:strVal val="visible"/>
                                      </p:to>
                                    </p:set>
                                    <p:anim calcmode="lin" valueType="num">
                                      <p:cBhvr>
                                        <p:cTn id="46" dur="500" fill="hold"/>
                                        <p:tgtEl>
                                          <p:spTgt spid="4"/>
                                        </p:tgtEl>
                                        <p:attrNameLst>
                                          <p:attrName>ppt_w</p:attrName>
                                        </p:attrNameLst>
                                      </p:cBhvr>
                                      <p:tavLst>
                                        <p:tav tm="0">
                                          <p:val>
                                            <p:fltVal val="0"/>
                                          </p:val>
                                        </p:tav>
                                        <p:tav tm="100000">
                                          <p:val>
                                            <p:strVal val="#ppt_w"/>
                                          </p:val>
                                        </p:tav>
                                      </p:tavLst>
                                    </p:anim>
                                    <p:anim calcmode="lin" valueType="num">
                                      <p:cBhvr>
                                        <p:cTn id="47" dur="500" fill="hold"/>
                                        <p:tgtEl>
                                          <p:spTgt spid="4"/>
                                        </p:tgtEl>
                                        <p:attrNameLst>
                                          <p:attrName>ppt_h</p:attrName>
                                        </p:attrNameLst>
                                      </p:cBhvr>
                                      <p:tavLst>
                                        <p:tav tm="0">
                                          <p:val>
                                            <p:fltVal val="0"/>
                                          </p:val>
                                        </p:tav>
                                        <p:tav tm="100000">
                                          <p:val>
                                            <p:strVal val="#ppt_h"/>
                                          </p:val>
                                        </p:tav>
                                      </p:tavLst>
                                    </p:anim>
                                    <p:animEffect transition="in" filter="fade">
                                      <p:cBhvr>
                                        <p:cTn id="48" dur="500"/>
                                        <p:tgtEl>
                                          <p:spTgt spid="4"/>
                                        </p:tgtEl>
                                      </p:cBhvr>
                                    </p:animEffect>
                                  </p:childTnLst>
                                </p:cTn>
                              </p:par>
                              <p:par>
                                <p:cTn id="49" presetID="53" presetClass="entr" presetSubtype="16" fill="hold" grpId="0" nodeType="withEffect">
                                  <p:stCondLst>
                                    <p:cond delay="0"/>
                                  </p:stCondLst>
                                  <p:childTnLst>
                                    <p:set>
                                      <p:cBhvr>
                                        <p:cTn id="50" dur="1" fill="hold">
                                          <p:stCondLst>
                                            <p:cond delay="0"/>
                                          </p:stCondLst>
                                        </p:cTn>
                                        <p:tgtEl>
                                          <p:spTgt spid="5"/>
                                        </p:tgtEl>
                                        <p:attrNameLst>
                                          <p:attrName>style.visibility</p:attrName>
                                        </p:attrNameLst>
                                      </p:cBhvr>
                                      <p:to>
                                        <p:strVal val="visible"/>
                                      </p:to>
                                    </p:set>
                                    <p:anim calcmode="lin" valueType="num">
                                      <p:cBhvr>
                                        <p:cTn id="51" dur="500" fill="hold"/>
                                        <p:tgtEl>
                                          <p:spTgt spid="5"/>
                                        </p:tgtEl>
                                        <p:attrNameLst>
                                          <p:attrName>ppt_w</p:attrName>
                                        </p:attrNameLst>
                                      </p:cBhvr>
                                      <p:tavLst>
                                        <p:tav tm="0">
                                          <p:val>
                                            <p:fltVal val="0"/>
                                          </p:val>
                                        </p:tav>
                                        <p:tav tm="100000">
                                          <p:val>
                                            <p:strVal val="#ppt_w"/>
                                          </p:val>
                                        </p:tav>
                                      </p:tavLst>
                                    </p:anim>
                                    <p:anim calcmode="lin" valueType="num">
                                      <p:cBhvr>
                                        <p:cTn id="52" dur="500" fill="hold"/>
                                        <p:tgtEl>
                                          <p:spTgt spid="5"/>
                                        </p:tgtEl>
                                        <p:attrNameLst>
                                          <p:attrName>ppt_h</p:attrName>
                                        </p:attrNameLst>
                                      </p:cBhvr>
                                      <p:tavLst>
                                        <p:tav tm="0">
                                          <p:val>
                                            <p:fltVal val="0"/>
                                          </p:val>
                                        </p:tav>
                                        <p:tav tm="100000">
                                          <p:val>
                                            <p:strVal val="#ppt_h"/>
                                          </p:val>
                                        </p:tav>
                                      </p:tavLst>
                                    </p:anim>
                                    <p:animEffect transition="in" filter="fade">
                                      <p:cBhvr>
                                        <p:cTn id="53" dur="500"/>
                                        <p:tgtEl>
                                          <p:spTgt spid="5"/>
                                        </p:tgtEl>
                                      </p:cBhvr>
                                    </p:animEffect>
                                  </p:childTnLst>
                                </p:cTn>
                              </p:par>
                              <p:par>
                                <p:cTn id="54" presetID="53" presetClass="entr" presetSubtype="16" fill="hold" grpId="0" nodeType="withEffect">
                                  <p:stCondLst>
                                    <p:cond delay="0"/>
                                  </p:stCondLst>
                                  <p:childTnLst>
                                    <p:set>
                                      <p:cBhvr>
                                        <p:cTn id="55" dur="1" fill="hold">
                                          <p:stCondLst>
                                            <p:cond delay="0"/>
                                          </p:stCondLst>
                                        </p:cTn>
                                        <p:tgtEl>
                                          <p:spTgt spid="6"/>
                                        </p:tgtEl>
                                        <p:attrNameLst>
                                          <p:attrName>style.visibility</p:attrName>
                                        </p:attrNameLst>
                                      </p:cBhvr>
                                      <p:to>
                                        <p:strVal val="visible"/>
                                      </p:to>
                                    </p:set>
                                    <p:anim calcmode="lin" valueType="num">
                                      <p:cBhvr>
                                        <p:cTn id="56" dur="500" fill="hold"/>
                                        <p:tgtEl>
                                          <p:spTgt spid="6"/>
                                        </p:tgtEl>
                                        <p:attrNameLst>
                                          <p:attrName>ppt_w</p:attrName>
                                        </p:attrNameLst>
                                      </p:cBhvr>
                                      <p:tavLst>
                                        <p:tav tm="0">
                                          <p:val>
                                            <p:fltVal val="0"/>
                                          </p:val>
                                        </p:tav>
                                        <p:tav tm="100000">
                                          <p:val>
                                            <p:strVal val="#ppt_w"/>
                                          </p:val>
                                        </p:tav>
                                      </p:tavLst>
                                    </p:anim>
                                    <p:anim calcmode="lin" valueType="num">
                                      <p:cBhvr>
                                        <p:cTn id="57" dur="500" fill="hold"/>
                                        <p:tgtEl>
                                          <p:spTgt spid="6"/>
                                        </p:tgtEl>
                                        <p:attrNameLst>
                                          <p:attrName>ppt_h</p:attrName>
                                        </p:attrNameLst>
                                      </p:cBhvr>
                                      <p:tavLst>
                                        <p:tav tm="0">
                                          <p:val>
                                            <p:fltVal val="0"/>
                                          </p:val>
                                        </p:tav>
                                        <p:tav tm="100000">
                                          <p:val>
                                            <p:strVal val="#ppt_h"/>
                                          </p:val>
                                        </p:tav>
                                      </p:tavLst>
                                    </p:anim>
                                    <p:animEffect transition="in" filter="fade">
                                      <p:cBhvr>
                                        <p:cTn id="58" dur="500"/>
                                        <p:tgtEl>
                                          <p:spTgt spid="6"/>
                                        </p:tgtEl>
                                      </p:cBhvr>
                                    </p:animEffect>
                                  </p:childTnLst>
                                </p:cTn>
                              </p:par>
                              <p:par>
                                <p:cTn id="59" presetID="53" presetClass="entr" presetSubtype="16" fill="hold" grpId="0" nodeType="withEffect">
                                  <p:stCondLst>
                                    <p:cond delay="0"/>
                                  </p:stCondLst>
                                  <p:childTnLst>
                                    <p:set>
                                      <p:cBhvr>
                                        <p:cTn id="60" dur="1" fill="hold">
                                          <p:stCondLst>
                                            <p:cond delay="0"/>
                                          </p:stCondLst>
                                        </p:cTn>
                                        <p:tgtEl>
                                          <p:spTgt spid="13"/>
                                        </p:tgtEl>
                                        <p:attrNameLst>
                                          <p:attrName>style.visibility</p:attrName>
                                        </p:attrNameLst>
                                      </p:cBhvr>
                                      <p:to>
                                        <p:strVal val="visible"/>
                                      </p:to>
                                    </p:set>
                                    <p:anim calcmode="lin" valueType="num">
                                      <p:cBhvr>
                                        <p:cTn id="61" dur="500" fill="hold"/>
                                        <p:tgtEl>
                                          <p:spTgt spid="13"/>
                                        </p:tgtEl>
                                        <p:attrNameLst>
                                          <p:attrName>ppt_w</p:attrName>
                                        </p:attrNameLst>
                                      </p:cBhvr>
                                      <p:tavLst>
                                        <p:tav tm="0">
                                          <p:val>
                                            <p:fltVal val="0"/>
                                          </p:val>
                                        </p:tav>
                                        <p:tav tm="100000">
                                          <p:val>
                                            <p:strVal val="#ppt_w"/>
                                          </p:val>
                                        </p:tav>
                                      </p:tavLst>
                                    </p:anim>
                                    <p:anim calcmode="lin" valueType="num">
                                      <p:cBhvr>
                                        <p:cTn id="62" dur="500" fill="hold"/>
                                        <p:tgtEl>
                                          <p:spTgt spid="13"/>
                                        </p:tgtEl>
                                        <p:attrNameLst>
                                          <p:attrName>ppt_h</p:attrName>
                                        </p:attrNameLst>
                                      </p:cBhvr>
                                      <p:tavLst>
                                        <p:tav tm="0">
                                          <p:val>
                                            <p:fltVal val="0"/>
                                          </p:val>
                                        </p:tav>
                                        <p:tav tm="100000">
                                          <p:val>
                                            <p:strVal val="#ppt_h"/>
                                          </p:val>
                                        </p:tav>
                                      </p:tavLst>
                                    </p:anim>
                                    <p:animEffect transition="in" filter="fade">
                                      <p:cBhvr>
                                        <p:cTn id="63" dur="500"/>
                                        <p:tgtEl>
                                          <p:spTgt spid="13"/>
                                        </p:tgtEl>
                                      </p:cBhvr>
                                    </p:animEffect>
                                  </p:childTnLst>
                                </p:cTn>
                              </p:par>
                            </p:childTnLst>
                          </p:cTn>
                        </p:par>
                      </p:childTnLst>
                    </p:cTn>
                  </p:par>
                  <p:par>
                    <p:cTn id="64" fill="hold">
                      <p:stCondLst>
                        <p:cond delay="indefinite"/>
                      </p:stCondLst>
                      <p:childTnLst>
                        <p:par>
                          <p:cTn id="65" fill="hold">
                            <p:stCondLst>
                              <p:cond delay="0"/>
                            </p:stCondLst>
                            <p:childTnLst>
                              <p:par>
                                <p:cTn id="66" presetID="42" presetClass="entr" presetSubtype="0" fill="hold" grpId="0" nodeType="clickEffect">
                                  <p:stCondLst>
                                    <p:cond delay="0"/>
                                  </p:stCondLst>
                                  <p:childTnLst>
                                    <p:set>
                                      <p:cBhvr>
                                        <p:cTn id="67" dur="1" fill="hold">
                                          <p:stCondLst>
                                            <p:cond delay="0"/>
                                          </p:stCondLst>
                                        </p:cTn>
                                        <p:tgtEl>
                                          <p:spTgt spid="31"/>
                                        </p:tgtEl>
                                        <p:attrNameLst>
                                          <p:attrName>style.visibility</p:attrName>
                                        </p:attrNameLst>
                                      </p:cBhvr>
                                      <p:to>
                                        <p:strVal val="visible"/>
                                      </p:to>
                                    </p:set>
                                    <p:animEffect transition="in" filter="fade">
                                      <p:cBhvr>
                                        <p:cTn id="68" dur="1000"/>
                                        <p:tgtEl>
                                          <p:spTgt spid="31"/>
                                        </p:tgtEl>
                                      </p:cBhvr>
                                    </p:animEffect>
                                    <p:anim calcmode="lin" valueType="num">
                                      <p:cBhvr>
                                        <p:cTn id="69" dur="1000" fill="hold"/>
                                        <p:tgtEl>
                                          <p:spTgt spid="31"/>
                                        </p:tgtEl>
                                        <p:attrNameLst>
                                          <p:attrName>ppt_x</p:attrName>
                                        </p:attrNameLst>
                                      </p:cBhvr>
                                      <p:tavLst>
                                        <p:tav tm="0">
                                          <p:val>
                                            <p:strVal val="#ppt_x"/>
                                          </p:val>
                                        </p:tav>
                                        <p:tav tm="100000">
                                          <p:val>
                                            <p:strVal val="#ppt_x"/>
                                          </p:val>
                                        </p:tav>
                                      </p:tavLst>
                                    </p:anim>
                                    <p:anim calcmode="lin" valueType="num">
                                      <p:cBhvr>
                                        <p:cTn id="70" dur="1000" fill="hold"/>
                                        <p:tgtEl>
                                          <p:spTgt spid="31"/>
                                        </p:tgtEl>
                                        <p:attrNameLst>
                                          <p:attrName>ppt_y</p:attrName>
                                        </p:attrNameLst>
                                      </p:cBhvr>
                                      <p:tavLst>
                                        <p:tav tm="0">
                                          <p:val>
                                            <p:strVal val="#ppt_y+.1"/>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nodeType="clickEffect">
                                  <p:stCondLst>
                                    <p:cond delay="0"/>
                                  </p:stCondLst>
                                  <p:childTnLst>
                                    <p:set>
                                      <p:cBhvr>
                                        <p:cTn id="74" dur="1" fill="hold">
                                          <p:stCondLst>
                                            <p:cond delay="0"/>
                                          </p:stCondLst>
                                        </p:cTn>
                                        <p:tgtEl>
                                          <p:spTgt spid="15"/>
                                        </p:tgtEl>
                                        <p:attrNameLst>
                                          <p:attrName>style.visibility</p:attrName>
                                        </p:attrNameLst>
                                      </p:cBhvr>
                                      <p:to>
                                        <p:strVal val="visible"/>
                                      </p:to>
                                    </p:set>
                                    <p:animEffect transition="in" filter="fade">
                                      <p:cBhvr>
                                        <p:cTn id="75"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31" grpId="0"/>
      <p:bldP spid="4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A5B17E01-D784-487A-993E-598C2390B6CB}"/>
              </a:ext>
            </a:extLst>
          </p:cNvPr>
          <p:cNvSpPr/>
          <p:nvPr/>
        </p:nvSpPr>
        <p:spPr>
          <a:xfrm>
            <a:off x="451103" y="1963188"/>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5" name="Freeform: Shape 4">
            <a:extLst>
              <a:ext uri="{FF2B5EF4-FFF2-40B4-BE49-F238E27FC236}">
                <a16:creationId xmlns:a16="http://schemas.microsoft.com/office/drawing/2014/main" id="{75B86802-2876-4900-9125-34297CF380A9}"/>
              </a:ext>
            </a:extLst>
          </p:cNvPr>
          <p:cNvSpPr/>
          <p:nvPr/>
        </p:nvSpPr>
        <p:spPr>
          <a:xfrm>
            <a:off x="853440" y="336022"/>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6" name="Freeform: Shape 5">
            <a:extLst>
              <a:ext uri="{FF2B5EF4-FFF2-40B4-BE49-F238E27FC236}">
                <a16:creationId xmlns:a16="http://schemas.microsoft.com/office/drawing/2014/main" id="{831C3100-963A-4745-80C9-DE8DA707EFAC}"/>
              </a:ext>
            </a:extLst>
          </p:cNvPr>
          <p:cNvSpPr/>
          <p:nvPr/>
        </p:nvSpPr>
        <p:spPr>
          <a:xfrm>
            <a:off x="1229201" y="1103336"/>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7" name="Freeform: Shape 6">
            <a:extLst>
              <a:ext uri="{FF2B5EF4-FFF2-40B4-BE49-F238E27FC236}">
                <a16:creationId xmlns:a16="http://schemas.microsoft.com/office/drawing/2014/main" id="{009267F2-DDD7-4CB9-A119-D9B233C78593}"/>
              </a:ext>
            </a:extLst>
          </p:cNvPr>
          <p:cNvSpPr/>
          <p:nvPr/>
        </p:nvSpPr>
        <p:spPr>
          <a:xfrm>
            <a:off x="3706939" y="6451930"/>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8" name="Freeform: Shape 7">
            <a:extLst>
              <a:ext uri="{FF2B5EF4-FFF2-40B4-BE49-F238E27FC236}">
                <a16:creationId xmlns:a16="http://schemas.microsoft.com/office/drawing/2014/main" id="{53C3E66B-41CD-4610-AD19-8B4801D72EBE}"/>
              </a:ext>
            </a:extLst>
          </p:cNvPr>
          <p:cNvSpPr/>
          <p:nvPr/>
        </p:nvSpPr>
        <p:spPr>
          <a:xfrm>
            <a:off x="407193" y="5924911"/>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9" name="Freeform: Shape 8">
            <a:extLst>
              <a:ext uri="{FF2B5EF4-FFF2-40B4-BE49-F238E27FC236}">
                <a16:creationId xmlns:a16="http://schemas.microsoft.com/office/drawing/2014/main" id="{FB32CAB9-4334-4FDE-B5CC-5F626A1FA989}"/>
              </a:ext>
            </a:extLst>
          </p:cNvPr>
          <p:cNvSpPr/>
          <p:nvPr/>
        </p:nvSpPr>
        <p:spPr>
          <a:xfrm>
            <a:off x="7267480" y="6337630"/>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3" y="222218"/>
                  <a:pt x="114681" y="222218"/>
                </a:cubicBezTo>
                <a:cubicBezTo>
                  <a:pt x="55290" y="222218"/>
                  <a:pt x="7144" y="174072"/>
                  <a:pt x="7144" y="114681"/>
                </a:cubicBezTo>
                <a:cubicBezTo>
                  <a:pt x="7144" y="55290"/>
                  <a:pt x="55290" y="7144"/>
                  <a:pt x="114681" y="7144"/>
                </a:cubicBezTo>
                <a:cubicBezTo>
                  <a:pt x="174073" y="7144"/>
                  <a:pt x="222218" y="55290"/>
                  <a:pt x="222218" y="114681"/>
                </a:cubicBezTo>
                <a:close/>
              </a:path>
            </a:pathLst>
          </a:custGeom>
          <a:solidFill>
            <a:srgbClr val="FFC947"/>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10" name="Freeform: Shape 9">
            <a:extLst>
              <a:ext uri="{FF2B5EF4-FFF2-40B4-BE49-F238E27FC236}">
                <a16:creationId xmlns:a16="http://schemas.microsoft.com/office/drawing/2014/main" id="{F242AA1A-DFA1-4A28-92AF-C2B2EA359F59}"/>
              </a:ext>
            </a:extLst>
          </p:cNvPr>
          <p:cNvSpPr/>
          <p:nvPr/>
        </p:nvSpPr>
        <p:spPr>
          <a:xfrm>
            <a:off x="11963400" y="4190694"/>
            <a:ext cx="228600" cy="228600"/>
          </a:xfrm>
          <a:custGeom>
            <a:avLst/>
            <a:gdLst>
              <a:gd name="connsiteX0" fmla="*/ 222218 w 228600"/>
              <a:gd name="connsiteY0" fmla="*/ 114681 h 228600"/>
              <a:gd name="connsiteX1" fmla="*/ 114680 w 228600"/>
              <a:gd name="connsiteY1" fmla="*/ 222218 h 228600"/>
              <a:gd name="connsiteX2" fmla="*/ 7143 w 228600"/>
              <a:gd name="connsiteY2" fmla="*/ 114681 h 228600"/>
              <a:gd name="connsiteX3" fmla="*/ 114680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0" y="222218"/>
                </a:cubicBezTo>
                <a:cubicBezTo>
                  <a:pt x="55289" y="222218"/>
                  <a:pt x="7143" y="174072"/>
                  <a:pt x="7143" y="114681"/>
                </a:cubicBezTo>
                <a:cubicBezTo>
                  <a:pt x="7143" y="55290"/>
                  <a:pt x="55289" y="7144"/>
                  <a:pt x="114680"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11" name="Freeform: Shape 10">
            <a:extLst>
              <a:ext uri="{FF2B5EF4-FFF2-40B4-BE49-F238E27FC236}">
                <a16:creationId xmlns:a16="http://schemas.microsoft.com/office/drawing/2014/main" id="{46279536-31B8-4416-A983-84D05A753C1E}"/>
              </a:ext>
            </a:extLst>
          </p:cNvPr>
          <p:cNvSpPr/>
          <p:nvPr/>
        </p:nvSpPr>
        <p:spPr>
          <a:xfrm>
            <a:off x="10965751" y="4955362"/>
            <a:ext cx="228600" cy="228600"/>
          </a:xfrm>
          <a:custGeom>
            <a:avLst/>
            <a:gdLst>
              <a:gd name="connsiteX0" fmla="*/ 222218 w 228600"/>
              <a:gd name="connsiteY0" fmla="*/ 114681 h 228600"/>
              <a:gd name="connsiteX1" fmla="*/ 114680 w 228600"/>
              <a:gd name="connsiteY1" fmla="*/ 222218 h 228600"/>
              <a:gd name="connsiteX2" fmla="*/ 7143 w 228600"/>
              <a:gd name="connsiteY2" fmla="*/ 114681 h 228600"/>
              <a:gd name="connsiteX3" fmla="*/ 114680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0" y="222218"/>
                </a:cubicBezTo>
                <a:cubicBezTo>
                  <a:pt x="55289" y="222218"/>
                  <a:pt x="7143" y="174072"/>
                  <a:pt x="7143" y="114681"/>
                </a:cubicBezTo>
                <a:cubicBezTo>
                  <a:pt x="7143" y="55290"/>
                  <a:pt x="55289" y="7144"/>
                  <a:pt x="114680"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12" name="Freeform: Shape 11">
            <a:extLst>
              <a:ext uri="{FF2B5EF4-FFF2-40B4-BE49-F238E27FC236}">
                <a16:creationId xmlns:a16="http://schemas.microsoft.com/office/drawing/2014/main" id="{7F935BBF-29DC-4382-8885-C021C3E1EAFB}"/>
              </a:ext>
            </a:extLst>
          </p:cNvPr>
          <p:cNvSpPr/>
          <p:nvPr/>
        </p:nvSpPr>
        <p:spPr>
          <a:xfrm>
            <a:off x="10858214" y="2465622"/>
            <a:ext cx="228600" cy="228600"/>
          </a:xfrm>
          <a:custGeom>
            <a:avLst/>
            <a:gdLst>
              <a:gd name="connsiteX0" fmla="*/ 222219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9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9" y="114681"/>
                </a:moveTo>
                <a:cubicBezTo>
                  <a:pt x="222219" y="174072"/>
                  <a:pt x="174073" y="222218"/>
                  <a:pt x="114681" y="222218"/>
                </a:cubicBezTo>
                <a:cubicBezTo>
                  <a:pt x="55289" y="222218"/>
                  <a:pt x="7144" y="174072"/>
                  <a:pt x="7144" y="114681"/>
                </a:cubicBezTo>
                <a:cubicBezTo>
                  <a:pt x="7144" y="55290"/>
                  <a:pt x="55289" y="7144"/>
                  <a:pt x="114681" y="7144"/>
                </a:cubicBezTo>
                <a:cubicBezTo>
                  <a:pt x="174073" y="7144"/>
                  <a:pt x="222219" y="55290"/>
                  <a:pt x="222219" y="114681"/>
                </a:cubicBezTo>
                <a:close/>
              </a:path>
            </a:pathLst>
          </a:custGeom>
          <a:solidFill>
            <a:srgbClr val="FFC947"/>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13" name="Freeform: Shape 12">
            <a:extLst>
              <a:ext uri="{FF2B5EF4-FFF2-40B4-BE49-F238E27FC236}">
                <a16:creationId xmlns:a16="http://schemas.microsoft.com/office/drawing/2014/main" id="{65C19217-7963-4FCD-8D8F-E820E59E2E85}"/>
              </a:ext>
            </a:extLst>
          </p:cNvPr>
          <p:cNvSpPr/>
          <p:nvPr/>
        </p:nvSpPr>
        <p:spPr>
          <a:xfrm>
            <a:off x="10333557" y="620048"/>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14" name="Freeform: Shape 13">
            <a:extLst>
              <a:ext uri="{FF2B5EF4-FFF2-40B4-BE49-F238E27FC236}">
                <a16:creationId xmlns:a16="http://schemas.microsoft.com/office/drawing/2014/main" id="{2002022D-E83D-4338-B0F8-E32F05A06B98}"/>
              </a:ext>
            </a:extLst>
          </p:cNvPr>
          <p:cNvSpPr/>
          <p:nvPr/>
        </p:nvSpPr>
        <p:spPr>
          <a:xfrm>
            <a:off x="11556682" y="1164697"/>
            <a:ext cx="228600" cy="228600"/>
          </a:xfrm>
          <a:custGeom>
            <a:avLst/>
            <a:gdLst>
              <a:gd name="connsiteX0" fmla="*/ 222218 w 228600"/>
              <a:gd name="connsiteY0" fmla="*/ 114681 h 228600"/>
              <a:gd name="connsiteX1" fmla="*/ 114681 w 228600"/>
              <a:gd name="connsiteY1" fmla="*/ 222218 h 228600"/>
              <a:gd name="connsiteX2" fmla="*/ 7143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89" y="222218"/>
                  <a:pt x="7143" y="174072"/>
                  <a:pt x="7143" y="114681"/>
                </a:cubicBezTo>
                <a:cubicBezTo>
                  <a:pt x="7143" y="55290"/>
                  <a:pt x="55289"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15" name="Freeform: Shape 14">
            <a:extLst>
              <a:ext uri="{FF2B5EF4-FFF2-40B4-BE49-F238E27FC236}">
                <a16:creationId xmlns:a16="http://schemas.microsoft.com/office/drawing/2014/main" id="{E8D47CB0-9747-4701-91C7-9CBCF9200C62}"/>
              </a:ext>
            </a:extLst>
          </p:cNvPr>
          <p:cNvSpPr/>
          <p:nvPr/>
        </p:nvSpPr>
        <p:spPr>
          <a:xfrm>
            <a:off x="10355866" y="6582327"/>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23" name="TextBox 22">
            <a:extLst>
              <a:ext uri="{FF2B5EF4-FFF2-40B4-BE49-F238E27FC236}">
                <a16:creationId xmlns:a16="http://schemas.microsoft.com/office/drawing/2014/main" id="{52685F58-1526-4EE4-AB3B-5A0ECFD1DF43}"/>
              </a:ext>
            </a:extLst>
          </p:cNvPr>
          <p:cNvSpPr txBox="1"/>
          <p:nvPr/>
        </p:nvSpPr>
        <p:spPr>
          <a:xfrm>
            <a:off x="4365168" y="2130078"/>
            <a:ext cx="4112024" cy="461665"/>
          </a:xfrm>
          <a:prstGeom prst="rect">
            <a:avLst/>
          </a:prstGeom>
          <a:noFill/>
        </p:spPr>
        <p:txBody>
          <a:bodyPr wrap="none" rtlCol="0">
            <a:spAutoFit/>
          </a:bodyPr>
          <a:lstStyle/>
          <a:p>
            <a:pPr algn="r" rtl="1"/>
            <a:r>
              <a:rPr lang="ar-LY" sz="2400" b="1" dirty="0">
                <a:solidFill>
                  <a:schemeClr val="accent1"/>
                </a:solidFill>
                <a:latin typeface="Calibri" panose="020F0502020204030204" pitchFamily="34" charset="0"/>
                <a:cs typeface="Calibri" panose="020F0502020204030204" pitchFamily="34" charset="0"/>
              </a:rPr>
              <a:t>تحقيق نظام </a:t>
            </a:r>
            <a:r>
              <a:rPr lang="ar-LY" sz="2400" b="1" dirty="0" smtClean="0">
                <a:solidFill>
                  <a:schemeClr val="accent1"/>
                </a:solidFill>
                <a:latin typeface="Calibri" panose="020F0502020204030204" pitchFamily="34" charset="0"/>
                <a:cs typeface="Calibri" panose="020F0502020204030204" pitchFamily="34" charset="0"/>
              </a:rPr>
              <a:t>رقمي فعّال </a:t>
            </a:r>
            <a:r>
              <a:rPr lang="ar-LY" sz="2400" b="1" dirty="0">
                <a:solidFill>
                  <a:schemeClr val="accent1"/>
                </a:solidFill>
                <a:latin typeface="Calibri" panose="020F0502020204030204" pitchFamily="34" charset="0"/>
                <a:cs typeface="Calibri" panose="020F0502020204030204" pitchFamily="34" charset="0"/>
              </a:rPr>
              <a:t>لإدارة المناهج</a:t>
            </a:r>
            <a:endParaRPr lang="en-US" sz="2400" b="1" dirty="0">
              <a:solidFill>
                <a:schemeClr val="accent1"/>
              </a:solidFill>
              <a:latin typeface="Calibri" panose="020F0502020204030204" pitchFamily="34" charset="0"/>
              <a:cs typeface="Calibri" panose="020F0502020204030204" pitchFamily="34" charset="0"/>
            </a:endParaRPr>
          </a:p>
        </p:txBody>
      </p:sp>
      <p:sp>
        <p:nvSpPr>
          <p:cNvPr id="25" name="TextBox 24">
            <a:extLst>
              <a:ext uri="{FF2B5EF4-FFF2-40B4-BE49-F238E27FC236}">
                <a16:creationId xmlns:a16="http://schemas.microsoft.com/office/drawing/2014/main" id="{C76A9A02-5B5D-45BE-8C98-1144FE1738DB}"/>
              </a:ext>
            </a:extLst>
          </p:cNvPr>
          <p:cNvSpPr txBox="1"/>
          <p:nvPr/>
        </p:nvSpPr>
        <p:spPr>
          <a:xfrm>
            <a:off x="6994494" y="5277688"/>
            <a:ext cx="1954381" cy="461665"/>
          </a:xfrm>
          <a:prstGeom prst="rect">
            <a:avLst/>
          </a:prstGeom>
          <a:noFill/>
        </p:spPr>
        <p:txBody>
          <a:bodyPr wrap="none" rtlCol="0">
            <a:spAutoFit/>
          </a:bodyPr>
          <a:lstStyle/>
          <a:p>
            <a:pPr algn="r" rtl="1"/>
            <a:r>
              <a:rPr lang="ar-LY" sz="2400" b="1" dirty="0">
                <a:solidFill>
                  <a:schemeClr val="accent2"/>
                </a:solidFill>
                <a:latin typeface="Calibri" panose="020F0502020204030204" pitchFamily="34" charset="0"/>
                <a:cs typeface="Calibri" panose="020F0502020204030204" pitchFamily="34" charset="0"/>
              </a:rPr>
              <a:t>نظام محمي وآمن</a:t>
            </a:r>
          </a:p>
        </p:txBody>
      </p:sp>
      <p:sp>
        <p:nvSpPr>
          <p:cNvPr id="27" name="TextBox 26">
            <a:extLst>
              <a:ext uri="{FF2B5EF4-FFF2-40B4-BE49-F238E27FC236}">
                <a16:creationId xmlns:a16="http://schemas.microsoft.com/office/drawing/2014/main" id="{7C65EBE4-16E1-4DE0-A1B1-C17C425C28C8}"/>
              </a:ext>
            </a:extLst>
          </p:cNvPr>
          <p:cNvSpPr txBox="1"/>
          <p:nvPr/>
        </p:nvSpPr>
        <p:spPr>
          <a:xfrm>
            <a:off x="2653133" y="4414522"/>
            <a:ext cx="5360763" cy="461665"/>
          </a:xfrm>
          <a:prstGeom prst="rect">
            <a:avLst/>
          </a:prstGeom>
          <a:noFill/>
        </p:spPr>
        <p:txBody>
          <a:bodyPr wrap="none" rtlCol="0">
            <a:spAutoFit/>
          </a:bodyPr>
          <a:lstStyle/>
          <a:p>
            <a:pPr algn="r" rtl="1"/>
            <a:r>
              <a:rPr lang="ar-LY" sz="2400" b="1" dirty="0">
                <a:solidFill>
                  <a:schemeClr val="accent1"/>
                </a:solidFill>
                <a:latin typeface="Calibri" panose="020F0502020204030204" pitchFamily="34" charset="0"/>
                <a:cs typeface="Calibri" panose="020F0502020204030204" pitchFamily="34" charset="0"/>
              </a:rPr>
              <a:t>تحسين التفاعل بين الطلاب وأعضاء هيئة التدريس</a:t>
            </a:r>
            <a:endParaRPr lang="en-US" sz="2400" b="1" dirty="0">
              <a:solidFill>
                <a:schemeClr val="accent1"/>
              </a:solidFill>
              <a:latin typeface="Calibri" panose="020F0502020204030204" pitchFamily="34" charset="0"/>
              <a:cs typeface="Calibri" panose="020F0502020204030204" pitchFamily="34" charset="0"/>
            </a:endParaRPr>
          </a:p>
        </p:txBody>
      </p:sp>
      <p:sp>
        <p:nvSpPr>
          <p:cNvPr id="29" name="TextBox 28">
            <a:extLst>
              <a:ext uri="{FF2B5EF4-FFF2-40B4-BE49-F238E27FC236}">
                <a16:creationId xmlns:a16="http://schemas.microsoft.com/office/drawing/2014/main" id="{62F25D26-8702-49BF-82EB-F18CDED2A526}"/>
              </a:ext>
            </a:extLst>
          </p:cNvPr>
          <p:cNvSpPr txBox="1"/>
          <p:nvPr/>
        </p:nvSpPr>
        <p:spPr>
          <a:xfrm>
            <a:off x="3749849" y="3196386"/>
            <a:ext cx="4091185" cy="461665"/>
          </a:xfrm>
          <a:prstGeom prst="rect">
            <a:avLst/>
          </a:prstGeom>
          <a:noFill/>
        </p:spPr>
        <p:txBody>
          <a:bodyPr wrap="none" rtlCol="0">
            <a:spAutoFit/>
          </a:bodyPr>
          <a:lstStyle/>
          <a:p>
            <a:pPr algn="r" rtl="1"/>
            <a:r>
              <a:rPr lang="ar-LY" sz="2400" b="1" dirty="0">
                <a:solidFill>
                  <a:schemeClr val="accent2"/>
                </a:solidFill>
                <a:latin typeface="Calibri" panose="020F0502020204030204" pitchFamily="34" charset="0"/>
                <a:cs typeface="Calibri" panose="020F0502020204030204" pitchFamily="34" charset="0"/>
              </a:rPr>
              <a:t>سهولة الوصول إلى المحتوى الأكاديمي</a:t>
            </a:r>
            <a:endParaRPr lang="en-US" sz="2400" b="1" dirty="0">
              <a:solidFill>
                <a:schemeClr val="accent2"/>
              </a:solidFill>
              <a:latin typeface="Calibri" panose="020F0502020204030204" pitchFamily="34" charset="0"/>
              <a:cs typeface="Calibri" panose="020F0502020204030204" pitchFamily="34" charset="0"/>
            </a:endParaRPr>
          </a:p>
        </p:txBody>
      </p:sp>
      <p:sp>
        <p:nvSpPr>
          <p:cNvPr id="30" name="TextBox 29">
            <a:extLst>
              <a:ext uri="{FF2B5EF4-FFF2-40B4-BE49-F238E27FC236}">
                <a16:creationId xmlns:a16="http://schemas.microsoft.com/office/drawing/2014/main" id="{74E014E0-279A-4494-9336-B798D5117C3D}"/>
              </a:ext>
            </a:extLst>
          </p:cNvPr>
          <p:cNvSpPr txBox="1"/>
          <p:nvPr/>
        </p:nvSpPr>
        <p:spPr>
          <a:xfrm>
            <a:off x="4872781" y="112216"/>
            <a:ext cx="1848583" cy="1015663"/>
          </a:xfrm>
          <a:prstGeom prst="rect">
            <a:avLst/>
          </a:prstGeom>
          <a:noFill/>
        </p:spPr>
        <p:txBody>
          <a:bodyPr wrap="none" rtlCol="0">
            <a:spAutoFit/>
          </a:bodyPr>
          <a:lstStyle/>
          <a:p>
            <a:pPr algn="ctr" rtl="1"/>
            <a:r>
              <a:rPr lang="ar-LY" sz="6000" b="1" dirty="0">
                <a:solidFill>
                  <a:schemeClr val="accent1"/>
                </a:solidFill>
                <a:latin typeface="Calibri" panose="020F0502020204030204" pitchFamily="34" charset="0"/>
                <a:cs typeface="Calibri" panose="020F0502020204030204" pitchFamily="34" charset="0"/>
              </a:rPr>
              <a:t>النتائج</a:t>
            </a:r>
            <a:endParaRPr lang="en-US" sz="6000" b="1" dirty="0">
              <a:solidFill>
                <a:schemeClr val="accent2"/>
              </a:solidFill>
              <a:latin typeface="Calibri" panose="020F0502020204030204" pitchFamily="34" charset="0"/>
              <a:cs typeface="Calibri" panose="020F0502020204030204" pitchFamily="34" charset="0"/>
            </a:endParaRPr>
          </a:p>
        </p:txBody>
      </p:sp>
      <p:grpSp>
        <p:nvGrpSpPr>
          <p:cNvPr id="34" name="Group 1">
            <a:extLst>
              <a:ext uri="{FF2B5EF4-FFF2-40B4-BE49-F238E27FC236}">
                <a16:creationId xmlns:a16="http://schemas.microsoft.com/office/drawing/2014/main" id="{3635C28A-AE42-405E-9095-53541A58E982}"/>
              </a:ext>
            </a:extLst>
          </p:cNvPr>
          <p:cNvGrpSpPr/>
          <p:nvPr/>
        </p:nvGrpSpPr>
        <p:grpSpPr>
          <a:xfrm rot="10800000">
            <a:off x="7937267" y="1964774"/>
            <a:ext cx="2861977" cy="3704082"/>
            <a:chOff x="960977" y="1757724"/>
            <a:chExt cx="2861977" cy="3704082"/>
          </a:xfrm>
        </p:grpSpPr>
        <p:sp>
          <p:nvSpPr>
            <p:cNvPr id="35" name="Freeform: Shape 15">
              <a:extLst>
                <a:ext uri="{FF2B5EF4-FFF2-40B4-BE49-F238E27FC236}">
                  <a16:creationId xmlns:a16="http://schemas.microsoft.com/office/drawing/2014/main" id="{23A06DA7-43A7-459A-84A4-311F090B73D1}"/>
                </a:ext>
              </a:extLst>
            </p:cNvPr>
            <p:cNvSpPr/>
            <p:nvPr/>
          </p:nvSpPr>
          <p:spPr>
            <a:xfrm>
              <a:off x="960977" y="2623832"/>
              <a:ext cx="2047875" cy="2047875"/>
            </a:xfrm>
            <a:custGeom>
              <a:avLst/>
              <a:gdLst>
                <a:gd name="connsiteX0" fmla="*/ 2044922 w 2047875"/>
                <a:gd name="connsiteY0" fmla="*/ 1026033 h 2047875"/>
                <a:gd name="connsiteX1" fmla="*/ 1026033 w 2047875"/>
                <a:gd name="connsiteY1" fmla="*/ 2044922 h 2047875"/>
                <a:gd name="connsiteX2" fmla="*/ 7144 w 2047875"/>
                <a:gd name="connsiteY2" fmla="*/ 1026033 h 2047875"/>
                <a:gd name="connsiteX3" fmla="*/ 1026033 w 2047875"/>
                <a:gd name="connsiteY3" fmla="*/ 7144 h 2047875"/>
                <a:gd name="connsiteX4" fmla="*/ 2044922 w 2047875"/>
                <a:gd name="connsiteY4" fmla="*/ 1026033 h 20478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47875" h="2047875">
                  <a:moveTo>
                    <a:pt x="2044922" y="1026033"/>
                  </a:moveTo>
                  <a:cubicBezTo>
                    <a:pt x="2044922" y="1588750"/>
                    <a:pt x="1588750" y="2044922"/>
                    <a:pt x="1026033" y="2044922"/>
                  </a:cubicBezTo>
                  <a:cubicBezTo>
                    <a:pt x="463316" y="2044922"/>
                    <a:pt x="7144" y="1588750"/>
                    <a:pt x="7144" y="1026033"/>
                  </a:cubicBezTo>
                  <a:cubicBezTo>
                    <a:pt x="7144" y="463316"/>
                    <a:pt x="463316" y="7144"/>
                    <a:pt x="1026033" y="7144"/>
                  </a:cubicBezTo>
                  <a:cubicBezTo>
                    <a:pt x="1588750" y="7144"/>
                    <a:pt x="2044922" y="463316"/>
                    <a:pt x="2044922" y="1026033"/>
                  </a:cubicBezTo>
                  <a:close/>
                </a:path>
              </a:pathLst>
            </a:custGeom>
            <a:solidFill>
              <a:srgbClr val="EFEFEF"/>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36" name="Freeform: Shape 16">
              <a:extLst>
                <a:ext uri="{FF2B5EF4-FFF2-40B4-BE49-F238E27FC236}">
                  <a16:creationId xmlns:a16="http://schemas.microsoft.com/office/drawing/2014/main" id="{75582C03-2B34-472A-B6B0-68E9840CF5E6}"/>
                </a:ext>
              </a:extLst>
            </p:cNvPr>
            <p:cNvSpPr/>
            <p:nvPr/>
          </p:nvSpPr>
          <p:spPr>
            <a:xfrm>
              <a:off x="1840896" y="1832781"/>
              <a:ext cx="1828800" cy="3629025"/>
            </a:xfrm>
            <a:custGeom>
              <a:avLst/>
              <a:gdLst>
                <a:gd name="connsiteX0" fmla="*/ 14288 w 1828800"/>
                <a:gd name="connsiteY0" fmla="*/ 3619881 h 3629025"/>
                <a:gd name="connsiteX1" fmla="*/ 1817084 w 1828800"/>
                <a:gd name="connsiteY1" fmla="*/ 1817084 h 3629025"/>
                <a:gd name="connsiteX2" fmla="*/ 14288 w 1828800"/>
                <a:gd name="connsiteY2" fmla="*/ 14288 h 3629025"/>
              </a:gdLst>
              <a:ahLst/>
              <a:cxnLst>
                <a:cxn ang="0">
                  <a:pos x="connsiteX0" y="connsiteY0"/>
                </a:cxn>
                <a:cxn ang="0">
                  <a:pos x="connsiteX1" y="connsiteY1"/>
                </a:cxn>
                <a:cxn ang="0">
                  <a:pos x="connsiteX2" y="connsiteY2"/>
                </a:cxn>
              </a:cxnLst>
              <a:rect l="l" t="t" r="r" b="b"/>
              <a:pathLst>
                <a:path w="1828800" h="3629025">
                  <a:moveTo>
                    <a:pt x="14288" y="3619881"/>
                  </a:moveTo>
                  <a:cubicBezTo>
                    <a:pt x="1009936" y="3619881"/>
                    <a:pt x="1817084" y="2812733"/>
                    <a:pt x="1817084" y="1817084"/>
                  </a:cubicBezTo>
                  <a:cubicBezTo>
                    <a:pt x="1817084" y="821436"/>
                    <a:pt x="1009936" y="14288"/>
                    <a:pt x="14288" y="14288"/>
                  </a:cubicBezTo>
                </a:path>
              </a:pathLst>
            </a:custGeom>
            <a:noFill/>
            <a:ln w="19050" cap="flat">
              <a:solidFill>
                <a:srgbClr val="EFEFEF"/>
              </a:solid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37" name="Freeform: Shape 17">
              <a:extLst>
                <a:ext uri="{FF2B5EF4-FFF2-40B4-BE49-F238E27FC236}">
                  <a16:creationId xmlns:a16="http://schemas.microsoft.com/office/drawing/2014/main" id="{18E5A0CE-581D-46E4-88F8-BC95F34565AD}"/>
                </a:ext>
              </a:extLst>
            </p:cNvPr>
            <p:cNvSpPr/>
            <p:nvPr/>
          </p:nvSpPr>
          <p:spPr>
            <a:xfrm>
              <a:off x="2273617" y="1757724"/>
              <a:ext cx="390525" cy="390525"/>
            </a:xfrm>
            <a:custGeom>
              <a:avLst/>
              <a:gdLst>
                <a:gd name="connsiteX0" fmla="*/ 389096 w 390525"/>
                <a:gd name="connsiteY0" fmla="*/ 198120 h 390525"/>
                <a:gd name="connsiteX1" fmla="*/ 198120 w 390525"/>
                <a:gd name="connsiteY1" fmla="*/ 389096 h 390525"/>
                <a:gd name="connsiteX2" fmla="*/ 7144 w 390525"/>
                <a:gd name="connsiteY2" fmla="*/ 198120 h 390525"/>
                <a:gd name="connsiteX3" fmla="*/ 198120 w 390525"/>
                <a:gd name="connsiteY3" fmla="*/ 7144 h 390525"/>
                <a:gd name="connsiteX4" fmla="*/ 389096 w 390525"/>
                <a:gd name="connsiteY4" fmla="*/ 198120 h 390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0525" h="390525">
                  <a:moveTo>
                    <a:pt x="389096" y="198120"/>
                  </a:moveTo>
                  <a:cubicBezTo>
                    <a:pt x="389096" y="303593"/>
                    <a:pt x="303593" y="389096"/>
                    <a:pt x="198120" y="389096"/>
                  </a:cubicBezTo>
                  <a:cubicBezTo>
                    <a:pt x="92647" y="389096"/>
                    <a:pt x="7144" y="303593"/>
                    <a:pt x="7144" y="198120"/>
                  </a:cubicBezTo>
                  <a:cubicBezTo>
                    <a:pt x="7144" y="92647"/>
                    <a:pt x="92647" y="7144"/>
                    <a:pt x="198120" y="7144"/>
                  </a:cubicBezTo>
                  <a:cubicBezTo>
                    <a:pt x="303593" y="7144"/>
                    <a:pt x="389096" y="92647"/>
                    <a:pt x="389096" y="198120"/>
                  </a:cubicBezTo>
                  <a:close/>
                </a:path>
              </a:pathLst>
            </a:custGeom>
            <a:solidFill>
              <a:srgbClr val="0A1931"/>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38" name="Freeform: Shape 18">
              <a:extLst>
                <a:ext uri="{FF2B5EF4-FFF2-40B4-BE49-F238E27FC236}">
                  <a16:creationId xmlns:a16="http://schemas.microsoft.com/office/drawing/2014/main" id="{7E27C72E-5493-42C2-9E99-F3B1A77B9AA9}"/>
                </a:ext>
              </a:extLst>
            </p:cNvPr>
            <p:cNvSpPr/>
            <p:nvPr/>
          </p:nvSpPr>
          <p:spPr>
            <a:xfrm>
              <a:off x="3218307" y="2550394"/>
              <a:ext cx="390525" cy="390525"/>
            </a:xfrm>
            <a:custGeom>
              <a:avLst/>
              <a:gdLst>
                <a:gd name="connsiteX0" fmla="*/ 389096 w 390525"/>
                <a:gd name="connsiteY0" fmla="*/ 198120 h 390525"/>
                <a:gd name="connsiteX1" fmla="*/ 198120 w 390525"/>
                <a:gd name="connsiteY1" fmla="*/ 389096 h 390525"/>
                <a:gd name="connsiteX2" fmla="*/ 7144 w 390525"/>
                <a:gd name="connsiteY2" fmla="*/ 198120 h 390525"/>
                <a:gd name="connsiteX3" fmla="*/ 198120 w 390525"/>
                <a:gd name="connsiteY3" fmla="*/ 7144 h 390525"/>
                <a:gd name="connsiteX4" fmla="*/ 389096 w 390525"/>
                <a:gd name="connsiteY4" fmla="*/ 198120 h 390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0525" h="390525">
                  <a:moveTo>
                    <a:pt x="389096" y="198120"/>
                  </a:moveTo>
                  <a:cubicBezTo>
                    <a:pt x="389096" y="303593"/>
                    <a:pt x="303593" y="389096"/>
                    <a:pt x="198120" y="389096"/>
                  </a:cubicBezTo>
                  <a:cubicBezTo>
                    <a:pt x="92647" y="389096"/>
                    <a:pt x="7144" y="303593"/>
                    <a:pt x="7144" y="198120"/>
                  </a:cubicBezTo>
                  <a:cubicBezTo>
                    <a:pt x="7144" y="92647"/>
                    <a:pt x="92647" y="7144"/>
                    <a:pt x="198120" y="7144"/>
                  </a:cubicBezTo>
                  <a:cubicBezTo>
                    <a:pt x="303593" y="7144"/>
                    <a:pt x="389096" y="92646"/>
                    <a:pt x="389096" y="198120"/>
                  </a:cubicBezTo>
                  <a:close/>
                </a:path>
              </a:pathLst>
            </a:custGeom>
            <a:solidFill>
              <a:srgbClr val="185ADB"/>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39" name="Freeform: Shape 19">
              <a:extLst>
                <a:ext uri="{FF2B5EF4-FFF2-40B4-BE49-F238E27FC236}">
                  <a16:creationId xmlns:a16="http://schemas.microsoft.com/office/drawing/2014/main" id="{0268F29F-9F9B-470D-947F-1096ED494E1E}"/>
                </a:ext>
              </a:extLst>
            </p:cNvPr>
            <p:cNvSpPr/>
            <p:nvPr/>
          </p:nvSpPr>
          <p:spPr>
            <a:xfrm>
              <a:off x="3432429" y="3764832"/>
              <a:ext cx="390525" cy="390525"/>
            </a:xfrm>
            <a:custGeom>
              <a:avLst/>
              <a:gdLst>
                <a:gd name="connsiteX0" fmla="*/ 389096 w 390525"/>
                <a:gd name="connsiteY0" fmla="*/ 198120 h 390525"/>
                <a:gd name="connsiteX1" fmla="*/ 198120 w 390525"/>
                <a:gd name="connsiteY1" fmla="*/ 389096 h 390525"/>
                <a:gd name="connsiteX2" fmla="*/ 7144 w 390525"/>
                <a:gd name="connsiteY2" fmla="*/ 198120 h 390525"/>
                <a:gd name="connsiteX3" fmla="*/ 198120 w 390525"/>
                <a:gd name="connsiteY3" fmla="*/ 7144 h 390525"/>
                <a:gd name="connsiteX4" fmla="*/ 389096 w 390525"/>
                <a:gd name="connsiteY4" fmla="*/ 198120 h 390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0525" h="390525">
                  <a:moveTo>
                    <a:pt x="389096" y="198120"/>
                  </a:moveTo>
                  <a:cubicBezTo>
                    <a:pt x="389096" y="303593"/>
                    <a:pt x="303593" y="389096"/>
                    <a:pt x="198120" y="389096"/>
                  </a:cubicBezTo>
                  <a:cubicBezTo>
                    <a:pt x="92647" y="389096"/>
                    <a:pt x="7144" y="303593"/>
                    <a:pt x="7144" y="198120"/>
                  </a:cubicBezTo>
                  <a:cubicBezTo>
                    <a:pt x="7144" y="92647"/>
                    <a:pt x="92647" y="7144"/>
                    <a:pt x="198120" y="7144"/>
                  </a:cubicBezTo>
                  <a:cubicBezTo>
                    <a:pt x="303593" y="7144"/>
                    <a:pt x="389096" y="92647"/>
                    <a:pt x="389096" y="198120"/>
                  </a:cubicBezTo>
                  <a:close/>
                </a:path>
              </a:pathLst>
            </a:custGeom>
            <a:solidFill>
              <a:srgbClr val="0A1931"/>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40" name="Freeform: Shape 20">
              <a:extLst>
                <a:ext uri="{FF2B5EF4-FFF2-40B4-BE49-F238E27FC236}">
                  <a16:creationId xmlns:a16="http://schemas.microsoft.com/office/drawing/2014/main" id="{4C4C64CD-D3B7-465F-871F-4CB1B90DF9DE}"/>
                </a:ext>
              </a:extLst>
            </p:cNvPr>
            <p:cNvSpPr/>
            <p:nvPr/>
          </p:nvSpPr>
          <p:spPr>
            <a:xfrm>
              <a:off x="2815875" y="4832775"/>
              <a:ext cx="390525" cy="390525"/>
            </a:xfrm>
            <a:custGeom>
              <a:avLst/>
              <a:gdLst>
                <a:gd name="connsiteX0" fmla="*/ 389096 w 390525"/>
                <a:gd name="connsiteY0" fmla="*/ 198120 h 390525"/>
                <a:gd name="connsiteX1" fmla="*/ 198120 w 390525"/>
                <a:gd name="connsiteY1" fmla="*/ 389096 h 390525"/>
                <a:gd name="connsiteX2" fmla="*/ 7144 w 390525"/>
                <a:gd name="connsiteY2" fmla="*/ 198120 h 390525"/>
                <a:gd name="connsiteX3" fmla="*/ 198120 w 390525"/>
                <a:gd name="connsiteY3" fmla="*/ 7144 h 390525"/>
                <a:gd name="connsiteX4" fmla="*/ 389096 w 390525"/>
                <a:gd name="connsiteY4" fmla="*/ 198120 h 390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0525" h="390525">
                  <a:moveTo>
                    <a:pt x="389096" y="198120"/>
                  </a:moveTo>
                  <a:cubicBezTo>
                    <a:pt x="389096" y="303593"/>
                    <a:pt x="303593" y="389096"/>
                    <a:pt x="198120" y="389096"/>
                  </a:cubicBezTo>
                  <a:cubicBezTo>
                    <a:pt x="92647" y="389096"/>
                    <a:pt x="7144" y="303593"/>
                    <a:pt x="7144" y="198120"/>
                  </a:cubicBezTo>
                  <a:cubicBezTo>
                    <a:pt x="7144" y="92647"/>
                    <a:pt x="92647" y="7144"/>
                    <a:pt x="198120" y="7144"/>
                  </a:cubicBezTo>
                  <a:cubicBezTo>
                    <a:pt x="303593" y="7144"/>
                    <a:pt x="389096" y="92647"/>
                    <a:pt x="389096" y="198120"/>
                  </a:cubicBezTo>
                  <a:close/>
                </a:path>
              </a:pathLst>
            </a:custGeom>
            <a:solidFill>
              <a:srgbClr val="185ADB"/>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grpSp>
    </p:spTree>
    <p:extLst>
      <p:ext uri="{BB962C8B-B14F-4D97-AF65-F5344CB8AC3E}">
        <p14:creationId xmlns:p14="http://schemas.microsoft.com/office/powerpoint/2010/main" val="41024098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additive="base">
                                        <p:cTn id="7" dur="1000" fill="hold"/>
                                        <p:tgtEl>
                                          <p:spTgt spid="30"/>
                                        </p:tgtEl>
                                        <p:attrNameLst>
                                          <p:attrName>ppt_x</p:attrName>
                                        </p:attrNameLst>
                                      </p:cBhvr>
                                      <p:tavLst>
                                        <p:tav tm="0">
                                          <p:val>
                                            <p:strVal val="#ppt_x"/>
                                          </p:val>
                                        </p:tav>
                                        <p:tav tm="100000">
                                          <p:val>
                                            <p:strVal val="#ppt_x"/>
                                          </p:val>
                                        </p:tav>
                                      </p:tavLst>
                                    </p:anim>
                                    <p:anim calcmode="lin" valueType="num">
                                      <p:cBhvr additive="base">
                                        <p:cTn id="8" dur="1000" fill="hold"/>
                                        <p:tgtEl>
                                          <p:spTgt spid="30"/>
                                        </p:tgtEl>
                                        <p:attrNameLst>
                                          <p:attrName>ppt_y</p:attrName>
                                        </p:attrNameLst>
                                      </p:cBhvr>
                                      <p:tavLst>
                                        <p:tav tm="0">
                                          <p:val>
                                            <p:strVal val="0-#ppt_h/2"/>
                                          </p:val>
                                        </p:tav>
                                        <p:tav tm="100000">
                                          <p:val>
                                            <p:strVal val="#ppt_y"/>
                                          </p:val>
                                        </p:tav>
                                      </p:tavLst>
                                    </p:anim>
                                  </p:childTnLst>
                                </p:cTn>
                              </p:par>
                              <p:par>
                                <p:cTn id="9" presetID="53" presetClass="entr" presetSubtype="16"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p:cTn id="11" dur="500" fill="hold"/>
                                        <p:tgtEl>
                                          <p:spTgt spid="10"/>
                                        </p:tgtEl>
                                        <p:attrNameLst>
                                          <p:attrName>ppt_w</p:attrName>
                                        </p:attrNameLst>
                                      </p:cBhvr>
                                      <p:tavLst>
                                        <p:tav tm="0">
                                          <p:val>
                                            <p:fltVal val="0"/>
                                          </p:val>
                                        </p:tav>
                                        <p:tav tm="100000">
                                          <p:val>
                                            <p:strVal val="#ppt_w"/>
                                          </p:val>
                                        </p:tav>
                                      </p:tavLst>
                                    </p:anim>
                                    <p:anim calcmode="lin" valueType="num">
                                      <p:cBhvr>
                                        <p:cTn id="12" dur="500" fill="hold"/>
                                        <p:tgtEl>
                                          <p:spTgt spid="10"/>
                                        </p:tgtEl>
                                        <p:attrNameLst>
                                          <p:attrName>ppt_h</p:attrName>
                                        </p:attrNameLst>
                                      </p:cBhvr>
                                      <p:tavLst>
                                        <p:tav tm="0">
                                          <p:val>
                                            <p:fltVal val="0"/>
                                          </p:val>
                                        </p:tav>
                                        <p:tav tm="100000">
                                          <p:val>
                                            <p:strVal val="#ppt_h"/>
                                          </p:val>
                                        </p:tav>
                                      </p:tavLst>
                                    </p:anim>
                                    <p:animEffect transition="in" filter="fade">
                                      <p:cBhvr>
                                        <p:cTn id="13" dur="500"/>
                                        <p:tgtEl>
                                          <p:spTgt spid="10"/>
                                        </p:tgtEl>
                                      </p:cBhvr>
                                    </p:animEffect>
                                  </p:childTnLst>
                                </p:cTn>
                              </p:par>
                              <p:par>
                                <p:cTn id="14" presetID="53" presetClass="entr" presetSubtype="16"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anim calcmode="lin" valueType="num">
                                      <p:cBhvr>
                                        <p:cTn id="16" dur="500" fill="hold"/>
                                        <p:tgtEl>
                                          <p:spTgt spid="11"/>
                                        </p:tgtEl>
                                        <p:attrNameLst>
                                          <p:attrName>ppt_w</p:attrName>
                                        </p:attrNameLst>
                                      </p:cBhvr>
                                      <p:tavLst>
                                        <p:tav tm="0">
                                          <p:val>
                                            <p:fltVal val="0"/>
                                          </p:val>
                                        </p:tav>
                                        <p:tav tm="100000">
                                          <p:val>
                                            <p:strVal val="#ppt_w"/>
                                          </p:val>
                                        </p:tav>
                                      </p:tavLst>
                                    </p:anim>
                                    <p:anim calcmode="lin" valueType="num">
                                      <p:cBhvr>
                                        <p:cTn id="17" dur="500" fill="hold"/>
                                        <p:tgtEl>
                                          <p:spTgt spid="11"/>
                                        </p:tgtEl>
                                        <p:attrNameLst>
                                          <p:attrName>ppt_h</p:attrName>
                                        </p:attrNameLst>
                                      </p:cBhvr>
                                      <p:tavLst>
                                        <p:tav tm="0">
                                          <p:val>
                                            <p:fltVal val="0"/>
                                          </p:val>
                                        </p:tav>
                                        <p:tav tm="100000">
                                          <p:val>
                                            <p:strVal val="#ppt_h"/>
                                          </p:val>
                                        </p:tav>
                                      </p:tavLst>
                                    </p:anim>
                                    <p:animEffect transition="in" filter="fade">
                                      <p:cBhvr>
                                        <p:cTn id="18" dur="500"/>
                                        <p:tgtEl>
                                          <p:spTgt spid="11"/>
                                        </p:tgtEl>
                                      </p:cBhvr>
                                    </p:animEffect>
                                  </p:childTnLst>
                                </p:cTn>
                              </p:par>
                              <p:par>
                                <p:cTn id="19" presetID="53" presetClass="entr" presetSubtype="16"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anim calcmode="lin" valueType="num">
                                      <p:cBhvr>
                                        <p:cTn id="21" dur="500" fill="hold"/>
                                        <p:tgtEl>
                                          <p:spTgt spid="12"/>
                                        </p:tgtEl>
                                        <p:attrNameLst>
                                          <p:attrName>ppt_w</p:attrName>
                                        </p:attrNameLst>
                                      </p:cBhvr>
                                      <p:tavLst>
                                        <p:tav tm="0">
                                          <p:val>
                                            <p:fltVal val="0"/>
                                          </p:val>
                                        </p:tav>
                                        <p:tav tm="100000">
                                          <p:val>
                                            <p:strVal val="#ppt_w"/>
                                          </p:val>
                                        </p:tav>
                                      </p:tavLst>
                                    </p:anim>
                                    <p:anim calcmode="lin" valueType="num">
                                      <p:cBhvr>
                                        <p:cTn id="22" dur="500" fill="hold"/>
                                        <p:tgtEl>
                                          <p:spTgt spid="12"/>
                                        </p:tgtEl>
                                        <p:attrNameLst>
                                          <p:attrName>ppt_h</p:attrName>
                                        </p:attrNameLst>
                                      </p:cBhvr>
                                      <p:tavLst>
                                        <p:tav tm="0">
                                          <p:val>
                                            <p:fltVal val="0"/>
                                          </p:val>
                                        </p:tav>
                                        <p:tav tm="100000">
                                          <p:val>
                                            <p:strVal val="#ppt_h"/>
                                          </p:val>
                                        </p:tav>
                                      </p:tavLst>
                                    </p:anim>
                                    <p:animEffect transition="in" filter="fade">
                                      <p:cBhvr>
                                        <p:cTn id="23" dur="500"/>
                                        <p:tgtEl>
                                          <p:spTgt spid="12"/>
                                        </p:tgtEl>
                                      </p:cBhvr>
                                    </p:animEffect>
                                  </p:childTnLst>
                                </p:cTn>
                              </p:par>
                              <p:par>
                                <p:cTn id="24" presetID="53" presetClass="entr" presetSubtype="16" fill="hold" grpId="0" nodeType="withEffect">
                                  <p:stCondLst>
                                    <p:cond delay="0"/>
                                  </p:stCondLst>
                                  <p:childTnLst>
                                    <p:set>
                                      <p:cBhvr>
                                        <p:cTn id="25" dur="1" fill="hold">
                                          <p:stCondLst>
                                            <p:cond delay="0"/>
                                          </p:stCondLst>
                                        </p:cTn>
                                        <p:tgtEl>
                                          <p:spTgt spid="13"/>
                                        </p:tgtEl>
                                        <p:attrNameLst>
                                          <p:attrName>style.visibility</p:attrName>
                                        </p:attrNameLst>
                                      </p:cBhvr>
                                      <p:to>
                                        <p:strVal val="visible"/>
                                      </p:to>
                                    </p:set>
                                    <p:anim calcmode="lin" valueType="num">
                                      <p:cBhvr>
                                        <p:cTn id="26" dur="500" fill="hold"/>
                                        <p:tgtEl>
                                          <p:spTgt spid="13"/>
                                        </p:tgtEl>
                                        <p:attrNameLst>
                                          <p:attrName>ppt_w</p:attrName>
                                        </p:attrNameLst>
                                      </p:cBhvr>
                                      <p:tavLst>
                                        <p:tav tm="0">
                                          <p:val>
                                            <p:fltVal val="0"/>
                                          </p:val>
                                        </p:tav>
                                        <p:tav tm="100000">
                                          <p:val>
                                            <p:strVal val="#ppt_w"/>
                                          </p:val>
                                        </p:tav>
                                      </p:tavLst>
                                    </p:anim>
                                    <p:anim calcmode="lin" valueType="num">
                                      <p:cBhvr>
                                        <p:cTn id="27" dur="500" fill="hold"/>
                                        <p:tgtEl>
                                          <p:spTgt spid="13"/>
                                        </p:tgtEl>
                                        <p:attrNameLst>
                                          <p:attrName>ppt_h</p:attrName>
                                        </p:attrNameLst>
                                      </p:cBhvr>
                                      <p:tavLst>
                                        <p:tav tm="0">
                                          <p:val>
                                            <p:fltVal val="0"/>
                                          </p:val>
                                        </p:tav>
                                        <p:tav tm="100000">
                                          <p:val>
                                            <p:strVal val="#ppt_h"/>
                                          </p:val>
                                        </p:tav>
                                      </p:tavLst>
                                    </p:anim>
                                    <p:animEffect transition="in" filter="fade">
                                      <p:cBhvr>
                                        <p:cTn id="28" dur="500"/>
                                        <p:tgtEl>
                                          <p:spTgt spid="13"/>
                                        </p:tgtEl>
                                      </p:cBhvr>
                                    </p:animEffect>
                                  </p:childTnLst>
                                </p:cTn>
                              </p:par>
                              <p:par>
                                <p:cTn id="29" presetID="53" presetClass="entr" presetSubtype="16"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anim calcmode="lin" valueType="num">
                                      <p:cBhvr>
                                        <p:cTn id="31" dur="500" fill="hold"/>
                                        <p:tgtEl>
                                          <p:spTgt spid="14"/>
                                        </p:tgtEl>
                                        <p:attrNameLst>
                                          <p:attrName>ppt_w</p:attrName>
                                        </p:attrNameLst>
                                      </p:cBhvr>
                                      <p:tavLst>
                                        <p:tav tm="0">
                                          <p:val>
                                            <p:fltVal val="0"/>
                                          </p:val>
                                        </p:tav>
                                        <p:tav tm="100000">
                                          <p:val>
                                            <p:strVal val="#ppt_w"/>
                                          </p:val>
                                        </p:tav>
                                      </p:tavLst>
                                    </p:anim>
                                    <p:anim calcmode="lin" valueType="num">
                                      <p:cBhvr>
                                        <p:cTn id="32" dur="500" fill="hold"/>
                                        <p:tgtEl>
                                          <p:spTgt spid="14"/>
                                        </p:tgtEl>
                                        <p:attrNameLst>
                                          <p:attrName>ppt_h</p:attrName>
                                        </p:attrNameLst>
                                      </p:cBhvr>
                                      <p:tavLst>
                                        <p:tav tm="0">
                                          <p:val>
                                            <p:fltVal val="0"/>
                                          </p:val>
                                        </p:tav>
                                        <p:tav tm="100000">
                                          <p:val>
                                            <p:strVal val="#ppt_h"/>
                                          </p:val>
                                        </p:tav>
                                      </p:tavLst>
                                    </p:anim>
                                    <p:animEffect transition="in" filter="fade">
                                      <p:cBhvr>
                                        <p:cTn id="33" dur="500"/>
                                        <p:tgtEl>
                                          <p:spTgt spid="14"/>
                                        </p:tgtEl>
                                      </p:cBhvr>
                                    </p:animEffect>
                                  </p:childTnLst>
                                </p:cTn>
                              </p:par>
                              <p:par>
                                <p:cTn id="34" presetID="53" presetClass="entr" presetSubtype="16" fill="hold" grpId="0" nodeType="withEffect">
                                  <p:stCondLst>
                                    <p:cond delay="0"/>
                                  </p:stCondLst>
                                  <p:childTnLst>
                                    <p:set>
                                      <p:cBhvr>
                                        <p:cTn id="35" dur="1" fill="hold">
                                          <p:stCondLst>
                                            <p:cond delay="0"/>
                                          </p:stCondLst>
                                        </p:cTn>
                                        <p:tgtEl>
                                          <p:spTgt spid="15"/>
                                        </p:tgtEl>
                                        <p:attrNameLst>
                                          <p:attrName>style.visibility</p:attrName>
                                        </p:attrNameLst>
                                      </p:cBhvr>
                                      <p:to>
                                        <p:strVal val="visible"/>
                                      </p:to>
                                    </p:set>
                                    <p:anim calcmode="lin" valueType="num">
                                      <p:cBhvr>
                                        <p:cTn id="36" dur="500" fill="hold"/>
                                        <p:tgtEl>
                                          <p:spTgt spid="15"/>
                                        </p:tgtEl>
                                        <p:attrNameLst>
                                          <p:attrName>ppt_w</p:attrName>
                                        </p:attrNameLst>
                                      </p:cBhvr>
                                      <p:tavLst>
                                        <p:tav tm="0">
                                          <p:val>
                                            <p:fltVal val="0"/>
                                          </p:val>
                                        </p:tav>
                                        <p:tav tm="100000">
                                          <p:val>
                                            <p:strVal val="#ppt_w"/>
                                          </p:val>
                                        </p:tav>
                                      </p:tavLst>
                                    </p:anim>
                                    <p:anim calcmode="lin" valueType="num">
                                      <p:cBhvr>
                                        <p:cTn id="37" dur="500" fill="hold"/>
                                        <p:tgtEl>
                                          <p:spTgt spid="15"/>
                                        </p:tgtEl>
                                        <p:attrNameLst>
                                          <p:attrName>ppt_h</p:attrName>
                                        </p:attrNameLst>
                                      </p:cBhvr>
                                      <p:tavLst>
                                        <p:tav tm="0">
                                          <p:val>
                                            <p:fltVal val="0"/>
                                          </p:val>
                                        </p:tav>
                                        <p:tav tm="100000">
                                          <p:val>
                                            <p:strVal val="#ppt_h"/>
                                          </p:val>
                                        </p:tav>
                                      </p:tavLst>
                                    </p:anim>
                                    <p:animEffect transition="in" filter="fade">
                                      <p:cBhvr>
                                        <p:cTn id="38" dur="500"/>
                                        <p:tgtEl>
                                          <p:spTgt spid="15"/>
                                        </p:tgtEl>
                                      </p:cBhvr>
                                    </p:animEffect>
                                  </p:childTnLst>
                                </p:cTn>
                              </p:par>
                              <p:par>
                                <p:cTn id="39" presetID="53" presetClass="entr" presetSubtype="16" fill="hold" grpId="0" nodeType="withEffect">
                                  <p:stCondLst>
                                    <p:cond delay="0"/>
                                  </p:stCondLst>
                                  <p:childTnLst>
                                    <p:set>
                                      <p:cBhvr>
                                        <p:cTn id="40" dur="1" fill="hold">
                                          <p:stCondLst>
                                            <p:cond delay="0"/>
                                          </p:stCondLst>
                                        </p:cTn>
                                        <p:tgtEl>
                                          <p:spTgt spid="7"/>
                                        </p:tgtEl>
                                        <p:attrNameLst>
                                          <p:attrName>style.visibility</p:attrName>
                                        </p:attrNameLst>
                                      </p:cBhvr>
                                      <p:to>
                                        <p:strVal val="visible"/>
                                      </p:to>
                                    </p:set>
                                    <p:anim calcmode="lin" valueType="num">
                                      <p:cBhvr>
                                        <p:cTn id="41" dur="500" fill="hold"/>
                                        <p:tgtEl>
                                          <p:spTgt spid="7"/>
                                        </p:tgtEl>
                                        <p:attrNameLst>
                                          <p:attrName>ppt_w</p:attrName>
                                        </p:attrNameLst>
                                      </p:cBhvr>
                                      <p:tavLst>
                                        <p:tav tm="0">
                                          <p:val>
                                            <p:fltVal val="0"/>
                                          </p:val>
                                        </p:tav>
                                        <p:tav tm="100000">
                                          <p:val>
                                            <p:strVal val="#ppt_w"/>
                                          </p:val>
                                        </p:tav>
                                      </p:tavLst>
                                    </p:anim>
                                    <p:anim calcmode="lin" valueType="num">
                                      <p:cBhvr>
                                        <p:cTn id="42" dur="500" fill="hold"/>
                                        <p:tgtEl>
                                          <p:spTgt spid="7"/>
                                        </p:tgtEl>
                                        <p:attrNameLst>
                                          <p:attrName>ppt_h</p:attrName>
                                        </p:attrNameLst>
                                      </p:cBhvr>
                                      <p:tavLst>
                                        <p:tav tm="0">
                                          <p:val>
                                            <p:fltVal val="0"/>
                                          </p:val>
                                        </p:tav>
                                        <p:tav tm="100000">
                                          <p:val>
                                            <p:strVal val="#ppt_h"/>
                                          </p:val>
                                        </p:tav>
                                      </p:tavLst>
                                    </p:anim>
                                    <p:animEffect transition="in" filter="fade">
                                      <p:cBhvr>
                                        <p:cTn id="43" dur="500"/>
                                        <p:tgtEl>
                                          <p:spTgt spid="7"/>
                                        </p:tgtEl>
                                      </p:cBhvr>
                                    </p:animEffect>
                                  </p:childTnLst>
                                </p:cTn>
                              </p:par>
                              <p:par>
                                <p:cTn id="44" presetID="53" presetClass="entr" presetSubtype="16" fill="hold" grpId="0" nodeType="withEffect">
                                  <p:stCondLst>
                                    <p:cond delay="0"/>
                                  </p:stCondLst>
                                  <p:childTnLst>
                                    <p:set>
                                      <p:cBhvr>
                                        <p:cTn id="45" dur="1" fill="hold">
                                          <p:stCondLst>
                                            <p:cond delay="0"/>
                                          </p:stCondLst>
                                        </p:cTn>
                                        <p:tgtEl>
                                          <p:spTgt spid="9"/>
                                        </p:tgtEl>
                                        <p:attrNameLst>
                                          <p:attrName>style.visibility</p:attrName>
                                        </p:attrNameLst>
                                      </p:cBhvr>
                                      <p:to>
                                        <p:strVal val="visible"/>
                                      </p:to>
                                    </p:set>
                                    <p:anim calcmode="lin" valueType="num">
                                      <p:cBhvr>
                                        <p:cTn id="46" dur="500" fill="hold"/>
                                        <p:tgtEl>
                                          <p:spTgt spid="9"/>
                                        </p:tgtEl>
                                        <p:attrNameLst>
                                          <p:attrName>ppt_w</p:attrName>
                                        </p:attrNameLst>
                                      </p:cBhvr>
                                      <p:tavLst>
                                        <p:tav tm="0">
                                          <p:val>
                                            <p:fltVal val="0"/>
                                          </p:val>
                                        </p:tav>
                                        <p:tav tm="100000">
                                          <p:val>
                                            <p:strVal val="#ppt_w"/>
                                          </p:val>
                                        </p:tav>
                                      </p:tavLst>
                                    </p:anim>
                                    <p:anim calcmode="lin" valueType="num">
                                      <p:cBhvr>
                                        <p:cTn id="47" dur="500" fill="hold"/>
                                        <p:tgtEl>
                                          <p:spTgt spid="9"/>
                                        </p:tgtEl>
                                        <p:attrNameLst>
                                          <p:attrName>ppt_h</p:attrName>
                                        </p:attrNameLst>
                                      </p:cBhvr>
                                      <p:tavLst>
                                        <p:tav tm="0">
                                          <p:val>
                                            <p:fltVal val="0"/>
                                          </p:val>
                                        </p:tav>
                                        <p:tav tm="100000">
                                          <p:val>
                                            <p:strVal val="#ppt_h"/>
                                          </p:val>
                                        </p:tav>
                                      </p:tavLst>
                                    </p:anim>
                                    <p:animEffect transition="in" filter="fade">
                                      <p:cBhvr>
                                        <p:cTn id="48" dur="500"/>
                                        <p:tgtEl>
                                          <p:spTgt spid="9"/>
                                        </p:tgtEl>
                                      </p:cBhvr>
                                    </p:animEffect>
                                  </p:childTnLst>
                                </p:cTn>
                              </p:par>
                              <p:par>
                                <p:cTn id="49" presetID="53" presetClass="entr" presetSubtype="16" fill="hold" grpId="0" nodeType="withEffect">
                                  <p:stCondLst>
                                    <p:cond delay="0"/>
                                  </p:stCondLst>
                                  <p:childTnLst>
                                    <p:set>
                                      <p:cBhvr>
                                        <p:cTn id="50" dur="1" fill="hold">
                                          <p:stCondLst>
                                            <p:cond delay="0"/>
                                          </p:stCondLst>
                                        </p:cTn>
                                        <p:tgtEl>
                                          <p:spTgt spid="8"/>
                                        </p:tgtEl>
                                        <p:attrNameLst>
                                          <p:attrName>style.visibility</p:attrName>
                                        </p:attrNameLst>
                                      </p:cBhvr>
                                      <p:to>
                                        <p:strVal val="visible"/>
                                      </p:to>
                                    </p:set>
                                    <p:anim calcmode="lin" valueType="num">
                                      <p:cBhvr>
                                        <p:cTn id="51" dur="500" fill="hold"/>
                                        <p:tgtEl>
                                          <p:spTgt spid="8"/>
                                        </p:tgtEl>
                                        <p:attrNameLst>
                                          <p:attrName>ppt_w</p:attrName>
                                        </p:attrNameLst>
                                      </p:cBhvr>
                                      <p:tavLst>
                                        <p:tav tm="0">
                                          <p:val>
                                            <p:fltVal val="0"/>
                                          </p:val>
                                        </p:tav>
                                        <p:tav tm="100000">
                                          <p:val>
                                            <p:strVal val="#ppt_w"/>
                                          </p:val>
                                        </p:tav>
                                      </p:tavLst>
                                    </p:anim>
                                    <p:anim calcmode="lin" valueType="num">
                                      <p:cBhvr>
                                        <p:cTn id="52" dur="500" fill="hold"/>
                                        <p:tgtEl>
                                          <p:spTgt spid="8"/>
                                        </p:tgtEl>
                                        <p:attrNameLst>
                                          <p:attrName>ppt_h</p:attrName>
                                        </p:attrNameLst>
                                      </p:cBhvr>
                                      <p:tavLst>
                                        <p:tav tm="0">
                                          <p:val>
                                            <p:fltVal val="0"/>
                                          </p:val>
                                        </p:tav>
                                        <p:tav tm="100000">
                                          <p:val>
                                            <p:strVal val="#ppt_h"/>
                                          </p:val>
                                        </p:tav>
                                      </p:tavLst>
                                    </p:anim>
                                    <p:animEffect transition="in" filter="fade">
                                      <p:cBhvr>
                                        <p:cTn id="53" dur="500"/>
                                        <p:tgtEl>
                                          <p:spTgt spid="8"/>
                                        </p:tgtEl>
                                      </p:cBhvr>
                                    </p:animEffect>
                                  </p:childTnLst>
                                </p:cTn>
                              </p:par>
                              <p:par>
                                <p:cTn id="54" presetID="53" presetClass="entr" presetSubtype="16" fill="hold" grpId="0" nodeType="withEffect">
                                  <p:stCondLst>
                                    <p:cond delay="0"/>
                                  </p:stCondLst>
                                  <p:childTnLst>
                                    <p:set>
                                      <p:cBhvr>
                                        <p:cTn id="55" dur="1" fill="hold">
                                          <p:stCondLst>
                                            <p:cond delay="0"/>
                                          </p:stCondLst>
                                        </p:cTn>
                                        <p:tgtEl>
                                          <p:spTgt spid="4"/>
                                        </p:tgtEl>
                                        <p:attrNameLst>
                                          <p:attrName>style.visibility</p:attrName>
                                        </p:attrNameLst>
                                      </p:cBhvr>
                                      <p:to>
                                        <p:strVal val="visible"/>
                                      </p:to>
                                    </p:set>
                                    <p:anim calcmode="lin" valueType="num">
                                      <p:cBhvr>
                                        <p:cTn id="56" dur="500" fill="hold"/>
                                        <p:tgtEl>
                                          <p:spTgt spid="4"/>
                                        </p:tgtEl>
                                        <p:attrNameLst>
                                          <p:attrName>ppt_w</p:attrName>
                                        </p:attrNameLst>
                                      </p:cBhvr>
                                      <p:tavLst>
                                        <p:tav tm="0">
                                          <p:val>
                                            <p:fltVal val="0"/>
                                          </p:val>
                                        </p:tav>
                                        <p:tav tm="100000">
                                          <p:val>
                                            <p:strVal val="#ppt_w"/>
                                          </p:val>
                                        </p:tav>
                                      </p:tavLst>
                                    </p:anim>
                                    <p:anim calcmode="lin" valueType="num">
                                      <p:cBhvr>
                                        <p:cTn id="57" dur="500" fill="hold"/>
                                        <p:tgtEl>
                                          <p:spTgt spid="4"/>
                                        </p:tgtEl>
                                        <p:attrNameLst>
                                          <p:attrName>ppt_h</p:attrName>
                                        </p:attrNameLst>
                                      </p:cBhvr>
                                      <p:tavLst>
                                        <p:tav tm="0">
                                          <p:val>
                                            <p:fltVal val="0"/>
                                          </p:val>
                                        </p:tav>
                                        <p:tav tm="100000">
                                          <p:val>
                                            <p:strVal val="#ppt_h"/>
                                          </p:val>
                                        </p:tav>
                                      </p:tavLst>
                                    </p:anim>
                                    <p:animEffect transition="in" filter="fade">
                                      <p:cBhvr>
                                        <p:cTn id="58" dur="500"/>
                                        <p:tgtEl>
                                          <p:spTgt spid="4"/>
                                        </p:tgtEl>
                                      </p:cBhvr>
                                    </p:animEffect>
                                  </p:childTnLst>
                                </p:cTn>
                              </p:par>
                              <p:par>
                                <p:cTn id="59" presetID="53" presetClass="entr" presetSubtype="16" fill="hold" grpId="0" nodeType="withEffect">
                                  <p:stCondLst>
                                    <p:cond delay="0"/>
                                  </p:stCondLst>
                                  <p:childTnLst>
                                    <p:set>
                                      <p:cBhvr>
                                        <p:cTn id="60" dur="1" fill="hold">
                                          <p:stCondLst>
                                            <p:cond delay="0"/>
                                          </p:stCondLst>
                                        </p:cTn>
                                        <p:tgtEl>
                                          <p:spTgt spid="5"/>
                                        </p:tgtEl>
                                        <p:attrNameLst>
                                          <p:attrName>style.visibility</p:attrName>
                                        </p:attrNameLst>
                                      </p:cBhvr>
                                      <p:to>
                                        <p:strVal val="visible"/>
                                      </p:to>
                                    </p:set>
                                    <p:anim calcmode="lin" valueType="num">
                                      <p:cBhvr>
                                        <p:cTn id="61" dur="500" fill="hold"/>
                                        <p:tgtEl>
                                          <p:spTgt spid="5"/>
                                        </p:tgtEl>
                                        <p:attrNameLst>
                                          <p:attrName>ppt_w</p:attrName>
                                        </p:attrNameLst>
                                      </p:cBhvr>
                                      <p:tavLst>
                                        <p:tav tm="0">
                                          <p:val>
                                            <p:fltVal val="0"/>
                                          </p:val>
                                        </p:tav>
                                        <p:tav tm="100000">
                                          <p:val>
                                            <p:strVal val="#ppt_w"/>
                                          </p:val>
                                        </p:tav>
                                      </p:tavLst>
                                    </p:anim>
                                    <p:anim calcmode="lin" valueType="num">
                                      <p:cBhvr>
                                        <p:cTn id="62" dur="500" fill="hold"/>
                                        <p:tgtEl>
                                          <p:spTgt spid="5"/>
                                        </p:tgtEl>
                                        <p:attrNameLst>
                                          <p:attrName>ppt_h</p:attrName>
                                        </p:attrNameLst>
                                      </p:cBhvr>
                                      <p:tavLst>
                                        <p:tav tm="0">
                                          <p:val>
                                            <p:fltVal val="0"/>
                                          </p:val>
                                        </p:tav>
                                        <p:tav tm="100000">
                                          <p:val>
                                            <p:strVal val="#ppt_h"/>
                                          </p:val>
                                        </p:tav>
                                      </p:tavLst>
                                    </p:anim>
                                    <p:animEffect transition="in" filter="fade">
                                      <p:cBhvr>
                                        <p:cTn id="63" dur="500"/>
                                        <p:tgtEl>
                                          <p:spTgt spid="5"/>
                                        </p:tgtEl>
                                      </p:cBhvr>
                                    </p:animEffect>
                                  </p:childTnLst>
                                </p:cTn>
                              </p:par>
                            </p:childTnLst>
                          </p:cTn>
                        </p:par>
                      </p:childTnLst>
                    </p:cTn>
                  </p:par>
                  <p:par>
                    <p:cTn id="64" fill="hold">
                      <p:stCondLst>
                        <p:cond delay="indefinite"/>
                      </p:stCondLst>
                      <p:childTnLst>
                        <p:par>
                          <p:cTn id="65" fill="hold">
                            <p:stCondLst>
                              <p:cond delay="0"/>
                            </p:stCondLst>
                            <p:childTnLst>
                              <p:par>
                                <p:cTn id="66" presetID="2" presetClass="entr" presetSubtype="8" decel="100000" fill="hold" nodeType="clickEffect">
                                  <p:stCondLst>
                                    <p:cond delay="0"/>
                                  </p:stCondLst>
                                  <p:childTnLst>
                                    <p:set>
                                      <p:cBhvr>
                                        <p:cTn id="67" dur="1" fill="hold">
                                          <p:stCondLst>
                                            <p:cond delay="0"/>
                                          </p:stCondLst>
                                        </p:cTn>
                                        <p:tgtEl>
                                          <p:spTgt spid="34"/>
                                        </p:tgtEl>
                                        <p:attrNameLst>
                                          <p:attrName>style.visibility</p:attrName>
                                        </p:attrNameLst>
                                      </p:cBhvr>
                                      <p:to>
                                        <p:strVal val="visible"/>
                                      </p:to>
                                    </p:set>
                                    <p:anim calcmode="lin" valueType="num">
                                      <p:cBhvr additive="base">
                                        <p:cTn id="68" dur="1000" fill="hold"/>
                                        <p:tgtEl>
                                          <p:spTgt spid="34"/>
                                        </p:tgtEl>
                                        <p:attrNameLst>
                                          <p:attrName>ppt_x</p:attrName>
                                        </p:attrNameLst>
                                      </p:cBhvr>
                                      <p:tavLst>
                                        <p:tav tm="0">
                                          <p:val>
                                            <p:strVal val="0-#ppt_w/2"/>
                                          </p:val>
                                        </p:tav>
                                        <p:tav tm="100000">
                                          <p:val>
                                            <p:strVal val="#ppt_x"/>
                                          </p:val>
                                        </p:tav>
                                      </p:tavLst>
                                    </p:anim>
                                    <p:anim calcmode="lin" valueType="num">
                                      <p:cBhvr additive="base">
                                        <p:cTn id="69" dur="1000" fill="hold"/>
                                        <p:tgtEl>
                                          <p:spTgt spid="34"/>
                                        </p:tgtEl>
                                        <p:attrNameLst>
                                          <p:attrName>ppt_y</p:attrName>
                                        </p:attrNameLst>
                                      </p:cBhvr>
                                      <p:tavLst>
                                        <p:tav tm="0">
                                          <p:val>
                                            <p:strVal val="#ppt_y"/>
                                          </p:val>
                                        </p:tav>
                                        <p:tav tm="100000">
                                          <p:val>
                                            <p:strVal val="#ppt_y"/>
                                          </p:val>
                                        </p:tav>
                                      </p:tavLst>
                                    </p:anim>
                                  </p:childTnLst>
                                </p:cTn>
                              </p:par>
                              <p:par>
                                <p:cTn id="70" presetID="53" presetClass="entr" presetSubtype="16" fill="hold" grpId="0" nodeType="withEffect">
                                  <p:stCondLst>
                                    <p:cond delay="0"/>
                                  </p:stCondLst>
                                  <p:childTnLst>
                                    <p:set>
                                      <p:cBhvr>
                                        <p:cTn id="71" dur="1" fill="hold">
                                          <p:stCondLst>
                                            <p:cond delay="0"/>
                                          </p:stCondLst>
                                        </p:cTn>
                                        <p:tgtEl>
                                          <p:spTgt spid="6"/>
                                        </p:tgtEl>
                                        <p:attrNameLst>
                                          <p:attrName>style.visibility</p:attrName>
                                        </p:attrNameLst>
                                      </p:cBhvr>
                                      <p:to>
                                        <p:strVal val="visible"/>
                                      </p:to>
                                    </p:set>
                                    <p:anim calcmode="lin" valueType="num">
                                      <p:cBhvr>
                                        <p:cTn id="72" dur="500" fill="hold"/>
                                        <p:tgtEl>
                                          <p:spTgt spid="6"/>
                                        </p:tgtEl>
                                        <p:attrNameLst>
                                          <p:attrName>ppt_w</p:attrName>
                                        </p:attrNameLst>
                                      </p:cBhvr>
                                      <p:tavLst>
                                        <p:tav tm="0">
                                          <p:val>
                                            <p:fltVal val="0"/>
                                          </p:val>
                                        </p:tav>
                                        <p:tav tm="100000">
                                          <p:val>
                                            <p:strVal val="#ppt_w"/>
                                          </p:val>
                                        </p:tav>
                                      </p:tavLst>
                                    </p:anim>
                                    <p:anim calcmode="lin" valueType="num">
                                      <p:cBhvr>
                                        <p:cTn id="73" dur="500" fill="hold"/>
                                        <p:tgtEl>
                                          <p:spTgt spid="6"/>
                                        </p:tgtEl>
                                        <p:attrNameLst>
                                          <p:attrName>ppt_h</p:attrName>
                                        </p:attrNameLst>
                                      </p:cBhvr>
                                      <p:tavLst>
                                        <p:tav tm="0">
                                          <p:val>
                                            <p:fltVal val="0"/>
                                          </p:val>
                                        </p:tav>
                                        <p:tav tm="100000">
                                          <p:val>
                                            <p:strVal val="#ppt_h"/>
                                          </p:val>
                                        </p:tav>
                                      </p:tavLst>
                                    </p:anim>
                                    <p:animEffect transition="in" filter="fade">
                                      <p:cBhvr>
                                        <p:cTn id="74" dur="500"/>
                                        <p:tgtEl>
                                          <p:spTgt spid="6"/>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grpId="0" nodeType="clickEffect">
                                  <p:stCondLst>
                                    <p:cond delay="0"/>
                                  </p:stCondLst>
                                  <p:childTnLst>
                                    <p:set>
                                      <p:cBhvr>
                                        <p:cTn id="78" dur="1" fill="hold">
                                          <p:stCondLst>
                                            <p:cond delay="0"/>
                                          </p:stCondLst>
                                        </p:cTn>
                                        <p:tgtEl>
                                          <p:spTgt spid="23"/>
                                        </p:tgtEl>
                                        <p:attrNameLst>
                                          <p:attrName>style.visibility</p:attrName>
                                        </p:attrNameLst>
                                      </p:cBhvr>
                                      <p:to>
                                        <p:strVal val="visible"/>
                                      </p:to>
                                    </p:set>
                                    <p:animEffect transition="in" filter="fade">
                                      <p:cBhvr>
                                        <p:cTn id="79" dur="500"/>
                                        <p:tgtEl>
                                          <p:spTgt spid="23"/>
                                        </p:tgtEl>
                                      </p:cBhvr>
                                    </p:animEffect>
                                  </p:childTnLst>
                                </p:cTn>
                              </p:par>
                            </p:childTnLst>
                          </p:cTn>
                        </p:par>
                      </p:childTnLst>
                    </p:cTn>
                  </p:par>
                  <p:par>
                    <p:cTn id="80" fill="hold">
                      <p:stCondLst>
                        <p:cond delay="indefinite"/>
                      </p:stCondLst>
                      <p:childTnLst>
                        <p:par>
                          <p:cTn id="81" fill="hold">
                            <p:stCondLst>
                              <p:cond delay="0"/>
                            </p:stCondLst>
                            <p:childTnLst>
                              <p:par>
                                <p:cTn id="82" presetID="10" presetClass="entr" presetSubtype="0" fill="hold" grpId="0" nodeType="clickEffect">
                                  <p:stCondLst>
                                    <p:cond delay="0"/>
                                  </p:stCondLst>
                                  <p:childTnLst>
                                    <p:set>
                                      <p:cBhvr>
                                        <p:cTn id="83" dur="1" fill="hold">
                                          <p:stCondLst>
                                            <p:cond delay="0"/>
                                          </p:stCondLst>
                                        </p:cTn>
                                        <p:tgtEl>
                                          <p:spTgt spid="29"/>
                                        </p:tgtEl>
                                        <p:attrNameLst>
                                          <p:attrName>style.visibility</p:attrName>
                                        </p:attrNameLst>
                                      </p:cBhvr>
                                      <p:to>
                                        <p:strVal val="visible"/>
                                      </p:to>
                                    </p:set>
                                    <p:animEffect transition="in" filter="fade">
                                      <p:cBhvr>
                                        <p:cTn id="84" dur="500"/>
                                        <p:tgtEl>
                                          <p:spTgt spid="29"/>
                                        </p:tgtEl>
                                      </p:cBhvr>
                                    </p:animEffect>
                                  </p:childTnLst>
                                </p:cTn>
                              </p:par>
                            </p:childTnLst>
                          </p:cTn>
                        </p:par>
                      </p:childTnLst>
                    </p:cTn>
                  </p:par>
                  <p:par>
                    <p:cTn id="85" fill="hold">
                      <p:stCondLst>
                        <p:cond delay="indefinite"/>
                      </p:stCondLst>
                      <p:childTnLst>
                        <p:par>
                          <p:cTn id="86" fill="hold">
                            <p:stCondLst>
                              <p:cond delay="0"/>
                            </p:stCondLst>
                            <p:childTnLst>
                              <p:par>
                                <p:cTn id="87" presetID="10" presetClass="entr" presetSubtype="0" fill="hold" grpId="0" nodeType="clickEffect">
                                  <p:stCondLst>
                                    <p:cond delay="0"/>
                                  </p:stCondLst>
                                  <p:childTnLst>
                                    <p:set>
                                      <p:cBhvr>
                                        <p:cTn id="88" dur="1" fill="hold">
                                          <p:stCondLst>
                                            <p:cond delay="0"/>
                                          </p:stCondLst>
                                        </p:cTn>
                                        <p:tgtEl>
                                          <p:spTgt spid="27"/>
                                        </p:tgtEl>
                                        <p:attrNameLst>
                                          <p:attrName>style.visibility</p:attrName>
                                        </p:attrNameLst>
                                      </p:cBhvr>
                                      <p:to>
                                        <p:strVal val="visible"/>
                                      </p:to>
                                    </p:set>
                                    <p:animEffect transition="in" filter="fade">
                                      <p:cBhvr>
                                        <p:cTn id="89" dur="500"/>
                                        <p:tgtEl>
                                          <p:spTgt spid="27"/>
                                        </p:tgtEl>
                                      </p:cBhvr>
                                    </p:animEffect>
                                  </p:childTnLst>
                                </p:cTn>
                              </p:par>
                            </p:childTnLst>
                          </p:cTn>
                        </p:par>
                      </p:childTnLst>
                    </p:cTn>
                  </p:par>
                  <p:par>
                    <p:cTn id="90" fill="hold">
                      <p:stCondLst>
                        <p:cond delay="indefinite"/>
                      </p:stCondLst>
                      <p:childTnLst>
                        <p:par>
                          <p:cTn id="91" fill="hold">
                            <p:stCondLst>
                              <p:cond delay="0"/>
                            </p:stCondLst>
                            <p:childTnLst>
                              <p:par>
                                <p:cTn id="92" presetID="10" presetClass="entr" presetSubtype="0" fill="hold" grpId="0" nodeType="clickEffect">
                                  <p:stCondLst>
                                    <p:cond delay="0"/>
                                  </p:stCondLst>
                                  <p:childTnLst>
                                    <p:set>
                                      <p:cBhvr>
                                        <p:cTn id="93" dur="1" fill="hold">
                                          <p:stCondLst>
                                            <p:cond delay="0"/>
                                          </p:stCondLst>
                                        </p:cTn>
                                        <p:tgtEl>
                                          <p:spTgt spid="25"/>
                                        </p:tgtEl>
                                        <p:attrNameLst>
                                          <p:attrName>style.visibility</p:attrName>
                                        </p:attrNameLst>
                                      </p:cBhvr>
                                      <p:to>
                                        <p:strVal val="visible"/>
                                      </p:to>
                                    </p:set>
                                    <p:animEffect transition="in" filter="fade">
                                      <p:cBhvr>
                                        <p:cTn id="94"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23" grpId="0"/>
      <p:bldP spid="25" grpId="0"/>
      <p:bldP spid="27" grpId="0"/>
      <p:bldP spid="29" grpId="0"/>
      <p:bldP spid="3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CE14D695-881B-4A62-A179-3BCA00090EC1}"/>
              </a:ext>
            </a:extLst>
          </p:cNvPr>
          <p:cNvSpPr/>
          <p:nvPr/>
        </p:nvSpPr>
        <p:spPr>
          <a:xfrm>
            <a:off x="575024" y="6178106"/>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31" name="Freeform: Shape 30">
            <a:extLst>
              <a:ext uri="{FF2B5EF4-FFF2-40B4-BE49-F238E27FC236}">
                <a16:creationId xmlns:a16="http://schemas.microsoft.com/office/drawing/2014/main" id="{E8092428-5E1B-4390-9A0C-3A6A6DA0FE01}"/>
              </a:ext>
            </a:extLst>
          </p:cNvPr>
          <p:cNvSpPr/>
          <p:nvPr/>
        </p:nvSpPr>
        <p:spPr>
          <a:xfrm>
            <a:off x="10172605" y="1248061"/>
            <a:ext cx="228600" cy="228600"/>
          </a:xfrm>
          <a:custGeom>
            <a:avLst/>
            <a:gdLst>
              <a:gd name="connsiteX0" fmla="*/ 222218 w 228600"/>
              <a:gd name="connsiteY0" fmla="*/ 114681 h 228600"/>
              <a:gd name="connsiteX1" fmla="*/ 114680 w 228600"/>
              <a:gd name="connsiteY1" fmla="*/ 222218 h 228600"/>
              <a:gd name="connsiteX2" fmla="*/ 7142 w 228600"/>
              <a:gd name="connsiteY2" fmla="*/ 114681 h 228600"/>
              <a:gd name="connsiteX3" fmla="*/ 114680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0" y="222218"/>
                </a:cubicBezTo>
                <a:cubicBezTo>
                  <a:pt x="55288" y="222218"/>
                  <a:pt x="7142" y="174072"/>
                  <a:pt x="7142" y="114681"/>
                </a:cubicBezTo>
                <a:cubicBezTo>
                  <a:pt x="7142" y="55290"/>
                  <a:pt x="55288" y="7144"/>
                  <a:pt x="114680"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32" name="Freeform: Shape 31">
            <a:extLst>
              <a:ext uri="{FF2B5EF4-FFF2-40B4-BE49-F238E27FC236}">
                <a16:creationId xmlns:a16="http://schemas.microsoft.com/office/drawing/2014/main" id="{B5A68867-B61B-4CBC-AA46-66D50AE045CB}"/>
              </a:ext>
            </a:extLst>
          </p:cNvPr>
          <p:cNvSpPr/>
          <p:nvPr/>
        </p:nvSpPr>
        <p:spPr>
          <a:xfrm>
            <a:off x="1768221" y="1248061"/>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33" name="Freeform: Shape 32">
            <a:extLst>
              <a:ext uri="{FF2B5EF4-FFF2-40B4-BE49-F238E27FC236}">
                <a16:creationId xmlns:a16="http://schemas.microsoft.com/office/drawing/2014/main" id="{8065FB89-EC4C-4639-A122-53B23CFF236D}"/>
              </a:ext>
            </a:extLst>
          </p:cNvPr>
          <p:cNvSpPr/>
          <p:nvPr/>
        </p:nvSpPr>
        <p:spPr>
          <a:xfrm>
            <a:off x="10383393" y="6122670"/>
            <a:ext cx="228600" cy="228600"/>
          </a:xfrm>
          <a:custGeom>
            <a:avLst/>
            <a:gdLst>
              <a:gd name="connsiteX0" fmla="*/ 222218 w 228600"/>
              <a:gd name="connsiteY0" fmla="*/ 114681 h 228600"/>
              <a:gd name="connsiteX1" fmla="*/ 114680 w 228600"/>
              <a:gd name="connsiteY1" fmla="*/ 222218 h 228600"/>
              <a:gd name="connsiteX2" fmla="*/ 7143 w 228600"/>
              <a:gd name="connsiteY2" fmla="*/ 114681 h 228600"/>
              <a:gd name="connsiteX3" fmla="*/ 114680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0" y="222218"/>
                </a:cubicBezTo>
                <a:cubicBezTo>
                  <a:pt x="55288" y="222218"/>
                  <a:pt x="7143" y="174072"/>
                  <a:pt x="7143" y="114681"/>
                </a:cubicBezTo>
                <a:cubicBezTo>
                  <a:pt x="7143" y="55290"/>
                  <a:pt x="55288" y="7144"/>
                  <a:pt x="114680"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34" name="Freeform: Shape 33">
            <a:extLst>
              <a:ext uri="{FF2B5EF4-FFF2-40B4-BE49-F238E27FC236}">
                <a16:creationId xmlns:a16="http://schemas.microsoft.com/office/drawing/2014/main" id="{EAE9E238-185B-4637-A477-3230B689F034}"/>
              </a:ext>
            </a:extLst>
          </p:cNvPr>
          <p:cNvSpPr/>
          <p:nvPr/>
        </p:nvSpPr>
        <p:spPr>
          <a:xfrm>
            <a:off x="11042333" y="3156966"/>
            <a:ext cx="228600" cy="228600"/>
          </a:xfrm>
          <a:custGeom>
            <a:avLst/>
            <a:gdLst>
              <a:gd name="connsiteX0" fmla="*/ 222218 w 228600"/>
              <a:gd name="connsiteY0" fmla="*/ 114681 h 228600"/>
              <a:gd name="connsiteX1" fmla="*/ 114681 w 228600"/>
              <a:gd name="connsiteY1" fmla="*/ 222218 h 228600"/>
              <a:gd name="connsiteX2" fmla="*/ 7143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89" y="222218"/>
                  <a:pt x="7143" y="174072"/>
                  <a:pt x="7143" y="114681"/>
                </a:cubicBezTo>
                <a:cubicBezTo>
                  <a:pt x="7143" y="55290"/>
                  <a:pt x="55289"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35" name="Freeform: Shape 34">
            <a:extLst>
              <a:ext uri="{FF2B5EF4-FFF2-40B4-BE49-F238E27FC236}">
                <a16:creationId xmlns:a16="http://schemas.microsoft.com/office/drawing/2014/main" id="{3BC12C49-5C6B-4517-9CCA-C06A5FE88A26}"/>
              </a:ext>
            </a:extLst>
          </p:cNvPr>
          <p:cNvSpPr/>
          <p:nvPr/>
        </p:nvSpPr>
        <p:spPr>
          <a:xfrm>
            <a:off x="2043875" y="4903089"/>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36" name="Freeform: Shape 35">
            <a:extLst>
              <a:ext uri="{FF2B5EF4-FFF2-40B4-BE49-F238E27FC236}">
                <a16:creationId xmlns:a16="http://schemas.microsoft.com/office/drawing/2014/main" id="{DB865B9A-F625-4093-856D-3E14F6D38F36}"/>
              </a:ext>
            </a:extLst>
          </p:cNvPr>
          <p:cNvSpPr/>
          <p:nvPr/>
        </p:nvSpPr>
        <p:spPr>
          <a:xfrm>
            <a:off x="467487" y="3007900"/>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37" name="Freeform: Shape 36">
            <a:extLst>
              <a:ext uri="{FF2B5EF4-FFF2-40B4-BE49-F238E27FC236}">
                <a16:creationId xmlns:a16="http://schemas.microsoft.com/office/drawing/2014/main" id="{42AC1C2B-3738-4585-A405-69BBD101F272}"/>
              </a:ext>
            </a:extLst>
          </p:cNvPr>
          <p:cNvSpPr/>
          <p:nvPr/>
        </p:nvSpPr>
        <p:spPr>
          <a:xfrm>
            <a:off x="9046655" y="4770501"/>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38" name="Freeform: Shape 37">
            <a:extLst>
              <a:ext uri="{FF2B5EF4-FFF2-40B4-BE49-F238E27FC236}">
                <a16:creationId xmlns:a16="http://schemas.microsoft.com/office/drawing/2014/main" id="{F9167E3D-49D4-4EB9-ADD7-9844AE45BA56}"/>
              </a:ext>
            </a:extLst>
          </p:cNvPr>
          <p:cNvSpPr/>
          <p:nvPr/>
        </p:nvSpPr>
        <p:spPr>
          <a:xfrm>
            <a:off x="11695748" y="656463"/>
            <a:ext cx="228600" cy="228600"/>
          </a:xfrm>
          <a:custGeom>
            <a:avLst/>
            <a:gdLst>
              <a:gd name="connsiteX0" fmla="*/ 222218 w 228600"/>
              <a:gd name="connsiteY0" fmla="*/ 114681 h 228600"/>
              <a:gd name="connsiteX1" fmla="*/ 114680 w 228600"/>
              <a:gd name="connsiteY1" fmla="*/ 222218 h 228600"/>
              <a:gd name="connsiteX2" fmla="*/ 7143 w 228600"/>
              <a:gd name="connsiteY2" fmla="*/ 114681 h 228600"/>
              <a:gd name="connsiteX3" fmla="*/ 114680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0" y="222218"/>
                </a:cubicBezTo>
                <a:cubicBezTo>
                  <a:pt x="55289" y="222218"/>
                  <a:pt x="7143" y="174072"/>
                  <a:pt x="7143" y="114681"/>
                </a:cubicBezTo>
                <a:cubicBezTo>
                  <a:pt x="7143" y="55290"/>
                  <a:pt x="55289" y="7144"/>
                  <a:pt x="114680"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39" name="Freeform: Shape 38">
            <a:extLst>
              <a:ext uri="{FF2B5EF4-FFF2-40B4-BE49-F238E27FC236}">
                <a16:creationId xmlns:a16="http://schemas.microsoft.com/office/drawing/2014/main" id="{681CD413-22D4-4211-AFE9-563CB00439EF}"/>
              </a:ext>
            </a:extLst>
          </p:cNvPr>
          <p:cNvSpPr/>
          <p:nvPr/>
        </p:nvSpPr>
        <p:spPr>
          <a:xfrm>
            <a:off x="269081" y="450056"/>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grpSp>
        <p:nvGrpSpPr>
          <p:cNvPr id="2" name="Group 1">
            <a:extLst>
              <a:ext uri="{FF2B5EF4-FFF2-40B4-BE49-F238E27FC236}">
                <a16:creationId xmlns:a16="http://schemas.microsoft.com/office/drawing/2014/main" id="{AB5BD4DC-38EB-40F0-985B-34FDF96FD9A6}"/>
              </a:ext>
            </a:extLst>
          </p:cNvPr>
          <p:cNvGrpSpPr/>
          <p:nvPr/>
        </p:nvGrpSpPr>
        <p:grpSpPr>
          <a:xfrm>
            <a:off x="3224022" y="2864929"/>
            <a:ext cx="5508974" cy="2404015"/>
            <a:chOff x="3224022" y="2864929"/>
            <a:chExt cx="5508974" cy="2404015"/>
          </a:xfrm>
        </p:grpSpPr>
        <p:sp>
          <p:nvSpPr>
            <p:cNvPr id="40" name="Freeform: Shape 39">
              <a:extLst>
                <a:ext uri="{FF2B5EF4-FFF2-40B4-BE49-F238E27FC236}">
                  <a16:creationId xmlns:a16="http://schemas.microsoft.com/office/drawing/2014/main" id="{80E478C8-298E-4DB7-9C26-3673F878FAC2}"/>
                </a:ext>
              </a:extLst>
            </p:cNvPr>
            <p:cNvSpPr/>
            <p:nvPr/>
          </p:nvSpPr>
          <p:spPr>
            <a:xfrm>
              <a:off x="4241673" y="3830669"/>
              <a:ext cx="1438275" cy="1438275"/>
            </a:xfrm>
            <a:custGeom>
              <a:avLst/>
              <a:gdLst>
                <a:gd name="connsiteX0" fmla="*/ 1436561 w 1438275"/>
                <a:gd name="connsiteY0" fmla="*/ 458057 h 1438275"/>
                <a:gd name="connsiteX1" fmla="*/ 1404652 w 1438275"/>
                <a:gd name="connsiteY1" fmla="*/ 393192 h 1438275"/>
                <a:gd name="connsiteX2" fmla="*/ 1051465 w 1438275"/>
                <a:gd name="connsiteY2" fmla="*/ 40005 h 1438275"/>
                <a:gd name="connsiteX3" fmla="*/ 1025843 w 1438275"/>
                <a:gd name="connsiteY3" fmla="*/ 20859 h 1438275"/>
                <a:gd name="connsiteX4" fmla="*/ 972122 w 1438275"/>
                <a:gd name="connsiteY4" fmla="*/ 7144 h 1438275"/>
                <a:gd name="connsiteX5" fmla="*/ 472535 w 1438275"/>
                <a:gd name="connsiteY5" fmla="*/ 7144 h 1438275"/>
                <a:gd name="connsiteX6" fmla="*/ 418909 w 1438275"/>
                <a:gd name="connsiteY6" fmla="*/ 20859 h 1438275"/>
                <a:gd name="connsiteX7" fmla="*/ 393287 w 1438275"/>
                <a:gd name="connsiteY7" fmla="*/ 40005 h 1438275"/>
                <a:gd name="connsiteX8" fmla="*/ 40005 w 1438275"/>
                <a:gd name="connsiteY8" fmla="*/ 393192 h 1438275"/>
                <a:gd name="connsiteX9" fmla="*/ 8096 w 1438275"/>
                <a:gd name="connsiteY9" fmla="*/ 458057 h 1438275"/>
                <a:gd name="connsiteX10" fmla="*/ 7144 w 1438275"/>
                <a:gd name="connsiteY10" fmla="*/ 472535 h 1438275"/>
                <a:gd name="connsiteX11" fmla="*/ 7144 w 1438275"/>
                <a:gd name="connsiteY11" fmla="*/ 972026 h 1438275"/>
                <a:gd name="connsiteX12" fmla="*/ 40005 w 1438275"/>
                <a:gd name="connsiteY12" fmla="*/ 1051369 h 1438275"/>
                <a:gd name="connsiteX13" fmla="*/ 393287 w 1438275"/>
                <a:gd name="connsiteY13" fmla="*/ 1404652 h 1438275"/>
                <a:gd name="connsiteX14" fmla="*/ 472535 w 1438275"/>
                <a:gd name="connsiteY14" fmla="*/ 1437513 h 1438275"/>
                <a:gd name="connsiteX15" fmla="*/ 972122 w 1438275"/>
                <a:gd name="connsiteY15" fmla="*/ 1437513 h 1438275"/>
                <a:gd name="connsiteX16" fmla="*/ 1051465 w 1438275"/>
                <a:gd name="connsiteY16" fmla="*/ 1404652 h 1438275"/>
                <a:gd name="connsiteX17" fmla="*/ 1404652 w 1438275"/>
                <a:gd name="connsiteY17" fmla="*/ 1051369 h 1438275"/>
                <a:gd name="connsiteX18" fmla="*/ 1437513 w 1438275"/>
                <a:gd name="connsiteY18" fmla="*/ 972026 h 1438275"/>
                <a:gd name="connsiteX19" fmla="*/ 1437513 w 1438275"/>
                <a:gd name="connsiteY19" fmla="*/ 472535 h 1438275"/>
                <a:gd name="connsiteX20" fmla="*/ 1436561 w 1438275"/>
                <a:gd name="connsiteY20" fmla="*/ 458057 h 1438275"/>
                <a:gd name="connsiteX21" fmla="*/ 722376 w 1438275"/>
                <a:gd name="connsiteY21" fmla="*/ 972788 h 1438275"/>
                <a:gd name="connsiteX22" fmla="*/ 471868 w 1438275"/>
                <a:gd name="connsiteY22" fmla="*/ 722281 h 1438275"/>
                <a:gd name="connsiteX23" fmla="*/ 722376 w 1438275"/>
                <a:gd name="connsiteY23" fmla="*/ 471773 h 1438275"/>
                <a:gd name="connsiteX24" fmla="*/ 972884 w 1438275"/>
                <a:gd name="connsiteY24" fmla="*/ 722281 h 1438275"/>
                <a:gd name="connsiteX25" fmla="*/ 722376 w 1438275"/>
                <a:gd name="connsiteY25" fmla="*/ 972788 h 1438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438275" h="1438275">
                  <a:moveTo>
                    <a:pt x="1436561" y="458057"/>
                  </a:moveTo>
                  <a:cubicBezTo>
                    <a:pt x="1433417" y="433673"/>
                    <a:pt x="1422273" y="410813"/>
                    <a:pt x="1404652" y="393192"/>
                  </a:cubicBezTo>
                  <a:lnTo>
                    <a:pt x="1051465" y="40005"/>
                  </a:lnTo>
                  <a:cubicBezTo>
                    <a:pt x="1043750" y="32290"/>
                    <a:pt x="1035082" y="25908"/>
                    <a:pt x="1025843" y="20859"/>
                  </a:cubicBezTo>
                  <a:cubicBezTo>
                    <a:pt x="1009459" y="11906"/>
                    <a:pt x="991076" y="7144"/>
                    <a:pt x="972122" y="7144"/>
                  </a:cubicBezTo>
                  <a:lnTo>
                    <a:pt x="472535" y="7144"/>
                  </a:lnTo>
                  <a:cubicBezTo>
                    <a:pt x="453676" y="7144"/>
                    <a:pt x="435292" y="11906"/>
                    <a:pt x="418909" y="20859"/>
                  </a:cubicBezTo>
                  <a:cubicBezTo>
                    <a:pt x="409575" y="25813"/>
                    <a:pt x="400907" y="32290"/>
                    <a:pt x="393287" y="40005"/>
                  </a:cubicBezTo>
                  <a:lnTo>
                    <a:pt x="40005" y="393192"/>
                  </a:lnTo>
                  <a:cubicBezTo>
                    <a:pt x="22384" y="410813"/>
                    <a:pt x="11239" y="433673"/>
                    <a:pt x="8096" y="458057"/>
                  </a:cubicBezTo>
                  <a:cubicBezTo>
                    <a:pt x="7429" y="462820"/>
                    <a:pt x="7144" y="467677"/>
                    <a:pt x="7144" y="472535"/>
                  </a:cubicBezTo>
                  <a:lnTo>
                    <a:pt x="7144" y="972026"/>
                  </a:lnTo>
                  <a:cubicBezTo>
                    <a:pt x="7144" y="1001839"/>
                    <a:pt x="18955" y="1030319"/>
                    <a:pt x="40005" y="1051369"/>
                  </a:cubicBezTo>
                  <a:lnTo>
                    <a:pt x="393287" y="1404652"/>
                  </a:lnTo>
                  <a:cubicBezTo>
                    <a:pt x="414242" y="1425702"/>
                    <a:pt x="442817" y="1437513"/>
                    <a:pt x="472535" y="1437513"/>
                  </a:cubicBezTo>
                  <a:lnTo>
                    <a:pt x="972122" y="1437513"/>
                  </a:lnTo>
                  <a:cubicBezTo>
                    <a:pt x="1001839" y="1437513"/>
                    <a:pt x="1030414" y="1425702"/>
                    <a:pt x="1051465" y="1404652"/>
                  </a:cubicBezTo>
                  <a:lnTo>
                    <a:pt x="1404652" y="1051369"/>
                  </a:lnTo>
                  <a:cubicBezTo>
                    <a:pt x="1425702" y="1030319"/>
                    <a:pt x="1437513" y="1001839"/>
                    <a:pt x="1437513" y="972026"/>
                  </a:cubicBezTo>
                  <a:lnTo>
                    <a:pt x="1437513" y="472535"/>
                  </a:lnTo>
                  <a:cubicBezTo>
                    <a:pt x="1437513" y="467677"/>
                    <a:pt x="1437227" y="462820"/>
                    <a:pt x="1436561" y="458057"/>
                  </a:cubicBezTo>
                  <a:close/>
                  <a:moveTo>
                    <a:pt x="722376" y="972788"/>
                  </a:moveTo>
                  <a:cubicBezTo>
                    <a:pt x="583978" y="972788"/>
                    <a:pt x="471868" y="860679"/>
                    <a:pt x="471868" y="722281"/>
                  </a:cubicBezTo>
                  <a:cubicBezTo>
                    <a:pt x="471868" y="583978"/>
                    <a:pt x="583978" y="471773"/>
                    <a:pt x="722376" y="471773"/>
                  </a:cubicBezTo>
                  <a:cubicBezTo>
                    <a:pt x="860679" y="471773"/>
                    <a:pt x="972884" y="583978"/>
                    <a:pt x="972884" y="722281"/>
                  </a:cubicBezTo>
                  <a:cubicBezTo>
                    <a:pt x="972884" y="860679"/>
                    <a:pt x="860679" y="972788"/>
                    <a:pt x="722376" y="972788"/>
                  </a:cubicBezTo>
                  <a:close/>
                </a:path>
              </a:pathLst>
            </a:custGeom>
            <a:solidFill>
              <a:srgbClr val="EFEFEF"/>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41" name="Freeform: Shape 40">
              <a:extLst>
                <a:ext uri="{FF2B5EF4-FFF2-40B4-BE49-F238E27FC236}">
                  <a16:creationId xmlns:a16="http://schemas.microsoft.com/office/drawing/2014/main" id="{188FB118-6364-45D3-94B1-EF2D2F587068}"/>
                </a:ext>
              </a:extLst>
            </p:cNvPr>
            <p:cNvSpPr/>
            <p:nvPr/>
          </p:nvSpPr>
          <p:spPr>
            <a:xfrm>
              <a:off x="5259419" y="2864929"/>
              <a:ext cx="1438275" cy="1438275"/>
            </a:xfrm>
            <a:custGeom>
              <a:avLst/>
              <a:gdLst>
                <a:gd name="connsiteX0" fmla="*/ 1404557 w 1438275"/>
                <a:gd name="connsiteY0" fmla="*/ 393287 h 1438275"/>
                <a:gd name="connsiteX1" fmla="*/ 1051370 w 1438275"/>
                <a:gd name="connsiteY1" fmla="*/ 40005 h 1438275"/>
                <a:gd name="connsiteX2" fmla="*/ 972026 w 1438275"/>
                <a:gd name="connsiteY2" fmla="*/ 7144 h 1438275"/>
                <a:gd name="connsiteX3" fmla="*/ 472536 w 1438275"/>
                <a:gd name="connsiteY3" fmla="*/ 7144 h 1438275"/>
                <a:gd name="connsiteX4" fmla="*/ 393192 w 1438275"/>
                <a:gd name="connsiteY4" fmla="*/ 40005 h 1438275"/>
                <a:gd name="connsiteX5" fmla="*/ 40005 w 1438275"/>
                <a:gd name="connsiteY5" fmla="*/ 393287 h 1438275"/>
                <a:gd name="connsiteX6" fmla="*/ 7144 w 1438275"/>
                <a:gd name="connsiteY6" fmla="*/ 472535 h 1438275"/>
                <a:gd name="connsiteX7" fmla="*/ 7144 w 1438275"/>
                <a:gd name="connsiteY7" fmla="*/ 972122 h 1438275"/>
                <a:gd name="connsiteX8" fmla="*/ 8097 w 1438275"/>
                <a:gd name="connsiteY8" fmla="*/ 986599 h 1438275"/>
                <a:gd name="connsiteX9" fmla="*/ 40005 w 1438275"/>
                <a:gd name="connsiteY9" fmla="*/ 1051465 h 1438275"/>
                <a:gd name="connsiteX10" fmla="*/ 393192 w 1438275"/>
                <a:gd name="connsiteY10" fmla="*/ 1404652 h 1438275"/>
                <a:gd name="connsiteX11" fmla="*/ 418815 w 1438275"/>
                <a:gd name="connsiteY11" fmla="*/ 1423797 h 1438275"/>
                <a:gd name="connsiteX12" fmla="*/ 472536 w 1438275"/>
                <a:gd name="connsiteY12" fmla="*/ 1437513 h 1438275"/>
                <a:gd name="connsiteX13" fmla="*/ 972026 w 1438275"/>
                <a:gd name="connsiteY13" fmla="*/ 1437513 h 1438275"/>
                <a:gd name="connsiteX14" fmla="*/ 1025747 w 1438275"/>
                <a:gd name="connsiteY14" fmla="*/ 1423797 h 1438275"/>
                <a:gd name="connsiteX15" fmla="*/ 1051370 w 1438275"/>
                <a:gd name="connsiteY15" fmla="*/ 1404652 h 1438275"/>
                <a:gd name="connsiteX16" fmla="*/ 1404557 w 1438275"/>
                <a:gd name="connsiteY16" fmla="*/ 1051465 h 1438275"/>
                <a:gd name="connsiteX17" fmla="*/ 1436465 w 1438275"/>
                <a:gd name="connsiteY17" fmla="*/ 986599 h 1438275"/>
                <a:gd name="connsiteX18" fmla="*/ 1437418 w 1438275"/>
                <a:gd name="connsiteY18" fmla="*/ 972122 h 1438275"/>
                <a:gd name="connsiteX19" fmla="*/ 1437418 w 1438275"/>
                <a:gd name="connsiteY19" fmla="*/ 472535 h 1438275"/>
                <a:gd name="connsiteX20" fmla="*/ 1404557 w 1438275"/>
                <a:gd name="connsiteY20" fmla="*/ 393287 h 1438275"/>
                <a:gd name="connsiteX21" fmla="*/ 722281 w 1438275"/>
                <a:gd name="connsiteY21" fmla="*/ 972884 h 1438275"/>
                <a:gd name="connsiteX22" fmla="*/ 471774 w 1438275"/>
                <a:gd name="connsiteY22" fmla="*/ 722376 h 1438275"/>
                <a:gd name="connsiteX23" fmla="*/ 722281 w 1438275"/>
                <a:gd name="connsiteY23" fmla="*/ 471869 h 1438275"/>
                <a:gd name="connsiteX24" fmla="*/ 972788 w 1438275"/>
                <a:gd name="connsiteY24" fmla="*/ 722376 h 1438275"/>
                <a:gd name="connsiteX25" fmla="*/ 722281 w 1438275"/>
                <a:gd name="connsiteY25" fmla="*/ 972884 h 1438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438275" h="1438275">
                  <a:moveTo>
                    <a:pt x="1404557" y="393287"/>
                  </a:moveTo>
                  <a:lnTo>
                    <a:pt x="1051370" y="40005"/>
                  </a:lnTo>
                  <a:cubicBezTo>
                    <a:pt x="1030320" y="18955"/>
                    <a:pt x="1001839" y="7144"/>
                    <a:pt x="972026" y="7144"/>
                  </a:cubicBezTo>
                  <a:lnTo>
                    <a:pt x="472536" y="7144"/>
                  </a:lnTo>
                  <a:cubicBezTo>
                    <a:pt x="442722" y="7144"/>
                    <a:pt x="414242" y="18955"/>
                    <a:pt x="393192" y="40005"/>
                  </a:cubicBezTo>
                  <a:lnTo>
                    <a:pt x="40005" y="393287"/>
                  </a:lnTo>
                  <a:cubicBezTo>
                    <a:pt x="18955" y="414338"/>
                    <a:pt x="7144" y="442817"/>
                    <a:pt x="7144" y="472535"/>
                  </a:cubicBezTo>
                  <a:lnTo>
                    <a:pt x="7144" y="972122"/>
                  </a:lnTo>
                  <a:cubicBezTo>
                    <a:pt x="7144" y="976979"/>
                    <a:pt x="7430" y="981837"/>
                    <a:pt x="8097" y="986599"/>
                  </a:cubicBezTo>
                  <a:cubicBezTo>
                    <a:pt x="11239" y="1010984"/>
                    <a:pt x="22384" y="1033844"/>
                    <a:pt x="40005" y="1051465"/>
                  </a:cubicBezTo>
                  <a:lnTo>
                    <a:pt x="393192" y="1404652"/>
                  </a:lnTo>
                  <a:cubicBezTo>
                    <a:pt x="400908" y="1412367"/>
                    <a:pt x="409575" y="1418749"/>
                    <a:pt x="418815" y="1423797"/>
                  </a:cubicBezTo>
                  <a:cubicBezTo>
                    <a:pt x="435102" y="1432751"/>
                    <a:pt x="453580" y="1437513"/>
                    <a:pt x="472536" y="1437513"/>
                  </a:cubicBezTo>
                  <a:lnTo>
                    <a:pt x="972026" y="1437513"/>
                  </a:lnTo>
                  <a:cubicBezTo>
                    <a:pt x="990981" y="1437513"/>
                    <a:pt x="1009460" y="1432751"/>
                    <a:pt x="1025747" y="1423797"/>
                  </a:cubicBezTo>
                  <a:cubicBezTo>
                    <a:pt x="1034987" y="1418749"/>
                    <a:pt x="1043654" y="1412367"/>
                    <a:pt x="1051370" y="1404652"/>
                  </a:cubicBezTo>
                  <a:lnTo>
                    <a:pt x="1404557" y="1051465"/>
                  </a:lnTo>
                  <a:cubicBezTo>
                    <a:pt x="1422178" y="1033844"/>
                    <a:pt x="1433322" y="1010984"/>
                    <a:pt x="1436465" y="986599"/>
                  </a:cubicBezTo>
                  <a:cubicBezTo>
                    <a:pt x="1437132" y="981837"/>
                    <a:pt x="1437418" y="976979"/>
                    <a:pt x="1437418" y="972122"/>
                  </a:cubicBezTo>
                  <a:lnTo>
                    <a:pt x="1437418" y="472535"/>
                  </a:lnTo>
                  <a:cubicBezTo>
                    <a:pt x="1437418" y="442817"/>
                    <a:pt x="1425607" y="414338"/>
                    <a:pt x="1404557" y="393287"/>
                  </a:cubicBezTo>
                  <a:close/>
                  <a:moveTo>
                    <a:pt x="722281" y="972884"/>
                  </a:moveTo>
                  <a:cubicBezTo>
                    <a:pt x="583882" y="972884"/>
                    <a:pt x="471774" y="860679"/>
                    <a:pt x="471774" y="722376"/>
                  </a:cubicBezTo>
                  <a:cubicBezTo>
                    <a:pt x="471774" y="583978"/>
                    <a:pt x="583882" y="471869"/>
                    <a:pt x="722281" y="471869"/>
                  </a:cubicBezTo>
                  <a:cubicBezTo>
                    <a:pt x="860679" y="471869"/>
                    <a:pt x="972788" y="583978"/>
                    <a:pt x="972788" y="722376"/>
                  </a:cubicBezTo>
                  <a:cubicBezTo>
                    <a:pt x="972788" y="860679"/>
                    <a:pt x="860679" y="972884"/>
                    <a:pt x="722281" y="972884"/>
                  </a:cubicBezTo>
                  <a:close/>
                </a:path>
              </a:pathLst>
            </a:custGeom>
            <a:solidFill>
              <a:srgbClr val="EFEFEF"/>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42" name="Freeform: Shape 41">
              <a:extLst>
                <a:ext uri="{FF2B5EF4-FFF2-40B4-BE49-F238E27FC236}">
                  <a16:creationId xmlns:a16="http://schemas.microsoft.com/office/drawing/2014/main" id="{8F23F615-9F54-496A-A0D8-52270E71398F}"/>
                </a:ext>
              </a:extLst>
            </p:cNvPr>
            <p:cNvSpPr/>
            <p:nvPr/>
          </p:nvSpPr>
          <p:spPr>
            <a:xfrm>
              <a:off x="3224022" y="2864929"/>
              <a:ext cx="1438275" cy="1438275"/>
            </a:xfrm>
            <a:custGeom>
              <a:avLst/>
              <a:gdLst>
                <a:gd name="connsiteX0" fmla="*/ 1404652 w 1438275"/>
                <a:gd name="connsiteY0" fmla="*/ 393287 h 1438275"/>
                <a:gd name="connsiteX1" fmla="*/ 1051369 w 1438275"/>
                <a:gd name="connsiteY1" fmla="*/ 40005 h 1438275"/>
                <a:gd name="connsiteX2" fmla="*/ 972122 w 1438275"/>
                <a:gd name="connsiteY2" fmla="*/ 7144 h 1438275"/>
                <a:gd name="connsiteX3" fmla="*/ 472535 w 1438275"/>
                <a:gd name="connsiteY3" fmla="*/ 7144 h 1438275"/>
                <a:gd name="connsiteX4" fmla="*/ 393192 w 1438275"/>
                <a:gd name="connsiteY4" fmla="*/ 40005 h 1438275"/>
                <a:gd name="connsiteX5" fmla="*/ 40005 w 1438275"/>
                <a:gd name="connsiteY5" fmla="*/ 393287 h 1438275"/>
                <a:gd name="connsiteX6" fmla="*/ 7144 w 1438275"/>
                <a:gd name="connsiteY6" fmla="*/ 472535 h 1438275"/>
                <a:gd name="connsiteX7" fmla="*/ 7144 w 1438275"/>
                <a:gd name="connsiteY7" fmla="*/ 972122 h 1438275"/>
                <a:gd name="connsiteX8" fmla="*/ 40005 w 1438275"/>
                <a:gd name="connsiteY8" fmla="*/ 1051465 h 1438275"/>
                <a:gd name="connsiteX9" fmla="*/ 393192 w 1438275"/>
                <a:gd name="connsiteY9" fmla="*/ 1404652 h 1438275"/>
                <a:gd name="connsiteX10" fmla="*/ 472535 w 1438275"/>
                <a:gd name="connsiteY10" fmla="*/ 1437513 h 1438275"/>
                <a:gd name="connsiteX11" fmla="*/ 972122 w 1438275"/>
                <a:gd name="connsiteY11" fmla="*/ 1437513 h 1438275"/>
                <a:gd name="connsiteX12" fmla="*/ 1025747 w 1438275"/>
                <a:gd name="connsiteY12" fmla="*/ 1423797 h 1438275"/>
                <a:gd name="connsiteX13" fmla="*/ 1051369 w 1438275"/>
                <a:gd name="connsiteY13" fmla="*/ 1404652 h 1438275"/>
                <a:gd name="connsiteX14" fmla="*/ 1404652 w 1438275"/>
                <a:gd name="connsiteY14" fmla="*/ 1051465 h 1438275"/>
                <a:gd name="connsiteX15" fmla="*/ 1436560 w 1438275"/>
                <a:gd name="connsiteY15" fmla="*/ 986599 h 1438275"/>
                <a:gd name="connsiteX16" fmla="*/ 1437513 w 1438275"/>
                <a:gd name="connsiteY16" fmla="*/ 972122 h 1438275"/>
                <a:gd name="connsiteX17" fmla="*/ 1437513 w 1438275"/>
                <a:gd name="connsiteY17" fmla="*/ 472535 h 1438275"/>
                <a:gd name="connsiteX18" fmla="*/ 1404652 w 1438275"/>
                <a:gd name="connsiteY18" fmla="*/ 393287 h 1438275"/>
                <a:gd name="connsiteX19" fmla="*/ 722281 w 1438275"/>
                <a:gd name="connsiteY19" fmla="*/ 972884 h 1438275"/>
                <a:gd name="connsiteX20" fmla="*/ 471773 w 1438275"/>
                <a:gd name="connsiteY20" fmla="*/ 722376 h 1438275"/>
                <a:gd name="connsiteX21" fmla="*/ 722281 w 1438275"/>
                <a:gd name="connsiteY21" fmla="*/ 471869 h 1438275"/>
                <a:gd name="connsiteX22" fmla="*/ 972788 w 1438275"/>
                <a:gd name="connsiteY22" fmla="*/ 722376 h 1438275"/>
                <a:gd name="connsiteX23" fmla="*/ 722281 w 1438275"/>
                <a:gd name="connsiteY23" fmla="*/ 972884 h 1438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38275" h="1438275">
                  <a:moveTo>
                    <a:pt x="1404652" y="393287"/>
                  </a:moveTo>
                  <a:lnTo>
                    <a:pt x="1051369" y="40005"/>
                  </a:lnTo>
                  <a:cubicBezTo>
                    <a:pt x="1030319" y="18955"/>
                    <a:pt x="1001839" y="7144"/>
                    <a:pt x="972122" y="7144"/>
                  </a:cubicBezTo>
                  <a:lnTo>
                    <a:pt x="472535" y="7144"/>
                  </a:lnTo>
                  <a:cubicBezTo>
                    <a:pt x="442817" y="7144"/>
                    <a:pt x="414242" y="18955"/>
                    <a:pt x="393192" y="40005"/>
                  </a:cubicBezTo>
                  <a:lnTo>
                    <a:pt x="40005" y="393287"/>
                  </a:lnTo>
                  <a:cubicBezTo>
                    <a:pt x="18955" y="414338"/>
                    <a:pt x="7144" y="442817"/>
                    <a:pt x="7144" y="472535"/>
                  </a:cubicBezTo>
                  <a:lnTo>
                    <a:pt x="7144" y="972122"/>
                  </a:lnTo>
                  <a:cubicBezTo>
                    <a:pt x="7144" y="1001839"/>
                    <a:pt x="18955" y="1030414"/>
                    <a:pt x="40005" y="1051465"/>
                  </a:cubicBezTo>
                  <a:lnTo>
                    <a:pt x="393192" y="1404652"/>
                  </a:lnTo>
                  <a:cubicBezTo>
                    <a:pt x="414242" y="1425702"/>
                    <a:pt x="442817" y="1437513"/>
                    <a:pt x="472535" y="1437513"/>
                  </a:cubicBezTo>
                  <a:lnTo>
                    <a:pt x="972122" y="1437513"/>
                  </a:lnTo>
                  <a:cubicBezTo>
                    <a:pt x="991076" y="1437513"/>
                    <a:pt x="1009459" y="1432751"/>
                    <a:pt x="1025747" y="1423797"/>
                  </a:cubicBezTo>
                  <a:cubicBezTo>
                    <a:pt x="1035082" y="1418749"/>
                    <a:pt x="1043749" y="1412367"/>
                    <a:pt x="1051369" y="1404652"/>
                  </a:cubicBezTo>
                  <a:lnTo>
                    <a:pt x="1404652" y="1051465"/>
                  </a:lnTo>
                  <a:cubicBezTo>
                    <a:pt x="1422273" y="1033844"/>
                    <a:pt x="1433417" y="1010984"/>
                    <a:pt x="1436560" y="986599"/>
                  </a:cubicBezTo>
                  <a:cubicBezTo>
                    <a:pt x="1437227" y="981837"/>
                    <a:pt x="1437513" y="976979"/>
                    <a:pt x="1437513" y="972122"/>
                  </a:cubicBezTo>
                  <a:lnTo>
                    <a:pt x="1437513" y="472535"/>
                  </a:lnTo>
                  <a:cubicBezTo>
                    <a:pt x="1437513" y="442817"/>
                    <a:pt x="1425702" y="414338"/>
                    <a:pt x="1404652" y="393287"/>
                  </a:cubicBezTo>
                  <a:close/>
                  <a:moveTo>
                    <a:pt x="722281" y="972884"/>
                  </a:moveTo>
                  <a:cubicBezTo>
                    <a:pt x="583978" y="972884"/>
                    <a:pt x="471773" y="860679"/>
                    <a:pt x="471773" y="722376"/>
                  </a:cubicBezTo>
                  <a:cubicBezTo>
                    <a:pt x="471773" y="583978"/>
                    <a:pt x="583978" y="471869"/>
                    <a:pt x="722281" y="471869"/>
                  </a:cubicBezTo>
                  <a:cubicBezTo>
                    <a:pt x="860679" y="471869"/>
                    <a:pt x="972788" y="583978"/>
                    <a:pt x="972788" y="722376"/>
                  </a:cubicBezTo>
                  <a:cubicBezTo>
                    <a:pt x="972788" y="860679"/>
                    <a:pt x="860679" y="972884"/>
                    <a:pt x="722281" y="972884"/>
                  </a:cubicBezTo>
                  <a:close/>
                </a:path>
              </a:pathLst>
            </a:custGeom>
            <a:solidFill>
              <a:srgbClr val="EFEFEF"/>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43" name="Freeform: Shape 42">
              <a:extLst>
                <a:ext uri="{FF2B5EF4-FFF2-40B4-BE49-F238E27FC236}">
                  <a16:creationId xmlns:a16="http://schemas.microsoft.com/office/drawing/2014/main" id="{9B750FC7-1CCA-42BC-B4FB-BF2EBF913091}"/>
                </a:ext>
              </a:extLst>
            </p:cNvPr>
            <p:cNvSpPr/>
            <p:nvPr/>
          </p:nvSpPr>
          <p:spPr>
            <a:xfrm>
              <a:off x="6277070" y="3830669"/>
              <a:ext cx="1438275" cy="1438275"/>
            </a:xfrm>
            <a:custGeom>
              <a:avLst/>
              <a:gdLst>
                <a:gd name="connsiteX0" fmla="*/ 1436561 w 1438275"/>
                <a:gd name="connsiteY0" fmla="*/ 458057 h 1438275"/>
                <a:gd name="connsiteX1" fmla="*/ 1404652 w 1438275"/>
                <a:gd name="connsiteY1" fmla="*/ 393192 h 1438275"/>
                <a:gd name="connsiteX2" fmla="*/ 1051370 w 1438275"/>
                <a:gd name="connsiteY2" fmla="*/ 40005 h 1438275"/>
                <a:gd name="connsiteX3" fmla="*/ 1025747 w 1438275"/>
                <a:gd name="connsiteY3" fmla="*/ 20859 h 1438275"/>
                <a:gd name="connsiteX4" fmla="*/ 972122 w 1438275"/>
                <a:gd name="connsiteY4" fmla="*/ 7144 h 1438275"/>
                <a:gd name="connsiteX5" fmla="*/ 472535 w 1438275"/>
                <a:gd name="connsiteY5" fmla="*/ 7144 h 1438275"/>
                <a:gd name="connsiteX6" fmla="*/ 418814 w 1438275"/>
                <a:gd name="connsiteY6" fmla="*/ 20859 h 1438275"/>
                <a:gd name="connsiteX7" fmla="*/ 393192 w 1438275"/>
                <a:gd name="connsiteY7" fmla="*/ 40005 h 1438275"/>
                <a:gd name="connsiteX8" fmla="*/ 40005 w 1438275"/>
                <a:gd name="connsiteY8" fmla="*/ 393192 h 1438275"/>
                <a:gd name="connsiteX9" fmla="*/ 8096 w 1438275"/>
                <a:gd name="connsiteY9" fmla="*/ 458057 h 1438275"/>
                <a:gd name="connsiteX10" fmla="*/ 7144 w 1438275"/>
                <a:gd name="connsiteY10" fmla="*/ 472535 h 1438275"/>
                <a:gd name="connsiteX11" fmla="*/ 7144 w 1438275"/>
                <a:gd name="connsiteY11" fmla="*/ 972026 h 1438275"/>
                <a:gd name="connsiteX12" fmla="*/ 40005 w 1438275"/>
                <a:gd name="connsiteY12" fmla="*/ 1051369 h 1438275"/>
                <a:gd name="connsiteX13" fmla="*/ 393192 w 1438275"/>
                <a:gd name="connsiteY13" fmla="*/ 1404652 h 1438275"/>
                <a:gd name="connsiteX14" fmla="*/ 472535 w 1438275"/>
                <a:gd name="connsiteY14" fmla="*/ 1437513 h 1438275"/>
                <a:gd name="connsiteX15" fmla="*/ 972122 w 1438275"/>
                <a:gd name="connsiteY15" fmla="*/ 1437513 h 1438275"/>
                <a:gd name="connsiteX16" fmla="*/ 1051370 w 1438275"/>
                <a:gd name="connsiteY16" fmla="*/ 1404652 h 1438275"/>
                <a:gd name="connsiteX17" fmla="*/ 1404652 w 1438275"/>
                <a:gd name="connsiteY17" fmla="*/ 1051369 h 1438275"/>
                <a:gd name="connsiteX18" fmla="*/ 1437513 w 1438275"/>
                <a:gd name="connsiteY18" fmla="*/ 972026 h 1438275"/>
                <a:gd name="connsiteX19" fmla="*/ 1437513 w 1438275"/>
                <a:gd name="connsiteY19" fmla="*/ 472535 h 1438275"/>
                <a:gd name="connsiteX20" fmla="*/ 1436561 w 1438275"/>
                <a:gd name="connsiteY20" fmla="*/ 458057 h 1438275"/>
                <a:gd name="connsiteX21" fmla="*/ 722281 w 1438275"/>
                <a:gd name="connsiteY21" fmla="*/ 972788 h 1438275"/>
                <a:gd name="connsiteX22" fmla="*/ 471773 w 1438275"/>
                <a:gd name="connsiteY22" fmla="*/ 722281 h 1438275"/>
                <a:gd name="connsiteX23" fmla="*/ 722281 w 1438275"/>
                <a:gd name="connsiteY23" fmla="*/ 471773 h 1438275"/>
                <a:gd name="connsiteX24" fmla="*/ 972788 w 1438275"/>
                <a:gd name="connsiteY24" fmla="*/ 722281 h 1438275"/>
                <a:gd name="connsiteX25" fmla="*/ 722281 w 1438275"/>
                <a:gd name="connsiteY25" fmla="*/ 972788 h 1438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438275" h="1438275">
                  <a:moveTo>
                    <a:pt x="1436561" y="458057"/>
                  </a:moveTo>
                  <a:cubicBezTo>
                    <a:pt x="1433417" y="433673"/>
                    <a:pt x="1422273" y="410813"/>
                    <a:pt x="1404652" y="393192"/>
                  </a:cubicBezTo>
                  <a:lnTo>
                    <a:pt x="1051370" y="40005"/>
                  </a:lnTo>
                  <a:cubicBezTo>
                    <a:pt x="1043750" y="32290"/>
                    <a:pt x="1035082" y="25813"/>
                    <a:pt x="1025747" y="20859"/>
                  </a:cubicBezTo>
                  <a:cubicBezTo>
                    <a:pt x="1009364" y="11906"/>
                    <a:pt x="990981" y="7144"/>
                    <a:pt x="972122" y="7144"/>
                  </a:cubicBezTo>
                  <a:lnTo>
                    <a:pt x="472535" y="7144"/>
                  </a:lnTo>
                  <a:cubicBezTo>
                    <a:pt x="453580" y="7144"/>
                    <a:pt x="435197" y="11906"/>
                    <a:pt x="418814" y="20859"/>
                  </a:cubicBezTo>
                  <a:cubicBezTo>
                    <a:pt x="409575" y="25908"/>
                    <a:pt x="400907" y="32290"/>
                    <a:pt x="393192" y="40005"/>
                  </a:cubicBezTo>
                  <a:lnTo>
                    <a:pt x="40005" y="393192"/>
                  </a:lnTo>
                  <a:cubicBezTo>
                    <a:pt x="22384" y="410813"/>
                    <a:pt x="11239" y="433673"/>
                    <a:pt x="8096" y="458057"/>
                  </a:cubicBezTo>
                  <a:cubicBezTo>
                    <a:pt x="7429" y="462820"/>
                    <a:pt x="7144" y="467677"/>
                    <a:pt x="7144" y="472535"/>
                  </a:cubicBezTo>
                  <a:lnTo>
                    <a:pt x="7144" y="972026"/>
                  </a:lnTo>
                  <a:cubicBezTo>
                    <a:pt x="7144" y="1001839"/>
                    <a:pt x="18955" y="1030319"/>
                    <a:pt x="40005" y="1051369"/>
                  </a:cubicBezTo>
                  <a:lnTo>
                    <a:pt x="393192" y="1404652"/>
                  </a:lnTo>
                  <a:cubicBezTo>
                    <a:pt x="414242" y="1425702"/>
                    <a:pt x="442817" y="1437513"/>
                    <a:pt x="472535" y="1437513"/>
                  </a:cubicBezTo>
                  <a:lnTo>
                    <a:pt x="972122" y="1437513"/>
                  </a:lnTo>
                  <a:cubicBezTo>
                    <a:pt x="1001839" y="1437513"/>
                    <a:pt x="1030414" y="1425702"/>
                    <a:pt x="1051370" y="1404652"/>
                  </a:cubicBezTo>
                  <a:lnTo>
                    <a:pt x="1404652" y="1051369"/>
                  </a:lnTo>
                  <a:cubicBezTo>
                    <a:pt x="1425702" y="1030319"/>
                    <a:pt x="1437513" y="1001839"/>
                    <a:pt x="1437513" y="972026"/>
                  </a:cubicBezTo>
                  <a:lnTo>
                    <a:pt x="1437513" y="472535"/>
                  </a:lnTo>
                  <a:cubicBezTo>
                    <a:pt x="1437513" y="467677"/>
                    <a:pt x="1437227" y="462820"/>
                    <a:pt x="1436561" y="458057"/>
                  </a:cubicBezTo>
                  <a:close/>
                  <a:moveTo>
                    <a:pt x="722281" y="972788"/>
                  </a:moveTo>
                  <a:cubicBezTo>
                    <a:pt x="583978" y="972788"/>
                    <a:pt x="471773" y="860679"/>
                    <a:pt x="471773" y="722281"/>
                  </a:cubicBezTo>
                  <a:cubicBezTo>
                    <a:pt x="471773" y="583978"/>
                    <a:pt x="583978" y="471773"/>
                    <a:pt x="722281" y="471773"/>
                  </a:cubicBezTo>
                  <a:cubicBezTo>
                    <a:pt x="860679" y="471773"/>
                    <a:pt x="972788" y="583978"/>
                    <a:pt x="972788" y="722281"/>
                  </a:cubicBezTo>
                  <a:cubicBezTo>
                    <a:pt x="972788" y="860679"/>
                    <a:pt x="860679" y="972788"/>
                    <a:pt x="722281" y="972788"/>
                  </a:cubicBezTo>
                  <a:close/>
                </a:path>
              </a:pathLst>
            </a:custGeom>
            <a:solidFill>
              <a:srgbClr val="EFEFEF"/>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44" name="Freeform: Shape 43">
              <a:extLst>
                <a:ext uri="{FF2B5EF4-FFF2-40B4-BE49-F238E27FC236}">
                  <a16:creationId xmlns:a16="http://schemas.microsoft.com/office/drawing/2014/main" id="{686FB78A-6800-4963-B6A9-2A560FC81501}"/>
                </a:ext>
              </a:extLst>
            </p:cNvPr>
            <p:cNvSpPr/>
            <p:nvPr/>
          </p:nvSpPr>
          <p:spPr>
            <a:xfrm>
              <a:off x="7294721" y="2864929"/>
              <a:ext cx="1438275" cy="1438275"/>
            </a:xfrm>
            <a:custGeom>
              <a:avLst/>
              <a:gdLst>
                <a:gd name="connsiteX0" fmla="*/ 1404652 w 1438275"/>
                <a:gd name="connsiteY0" fmla="*/ 393287 h 1438275"/>
                <a:gd name="connsiteX1" fmla="*/ 1051465 w 1438275"/>
                <a:gd name="connsiteY1" fmla="*/ 40005 h 1438275"/>
                <a:gd name="connsiteX2" fmla="*/ 972122 w 1438275"/>
                <a:gd name="connsiteY2" fmla="*/ 7144 h 1438275"/>
                <a:gd name="connsiteX3" fmla="*/ 472536 w 1438275"/>
                <a:gd name="connsiteY3" fmla="*/ 7144 h 1438275"/>
                <a:gd name="connsiteX4" fmla="*/ 393288 w 1438275"/>
                <a:gd name="connsiteY4" fmla="*/ 40005 h 1438275"/>
                <a:gd name="connsiteX5" fmla="*/ 40005 w 1438275"/>
                <a:gd name="connsiteY5" fmla="*/ 393287 h 1438275"/>
                <a:gd name="connsiteX6" fmla="*/ 7144 w 1438275"/>
                <a:gd name="connsiteY6" fmla="*/ 472535 h 1438275"/>
                <a:gd name="connsiteX7" fmla="*/ 7144 w 1438275"/>
                <a:gd name="connsiteY7" fmla="*/ 972122 h 1438275"/>
                <a:gd name="connsiteX8" fmla="*/ 8097 w 1438275"/>
                <a:gd name="connsiteY8" fmla="*/ 986599 h 1438275"/>
                <a:gd name="connsiteX9" fmla="*/ 40005 w 1438275"/>
                <a:gd name="connsiteY9" fmla="*/ 1051465 h 1438275"/>
                <a:gd name="connsiteX10" fmla="*/ 393288 w 1438275"/>
                <a:gd name="connsiteY10" fmla="*/ 1404652 h 1438275"/>
                <a:gd name="connsiteX11" fmla="*/ 418910 w 1438275"/>
                <a:gd name="connsiteY11" fmla="*/ 1423797 h 1438275"/>
                <a:gd name="connsiteX12" fmla="*/ 472536 w 1438275"/>
                <a:gd name="connsiteY12" fmla="*/ 1437513 h 1438275"/>
                <a:gd name="connsiteX13" fmla="*/ 972122 w 1438275"/>
                <a:gd name="connsiteY13" fmla="*/ 1437513 h 1438275"/>
                <a:gd name="connsiteX14" fmla="*/ 1051465 w 1438275"/>
                <a:gd name="connsiteY14" fmla="*/ 1404652 h 1438275"/>
                <a:gd name="connsiteX15" fmla="*/ 1404652 w 1438275"/>
                <a:gd name="connsiteY15" fmla="*/ 1051465 h 1438275"/>
                <a:gd name="connsiteX16" fmla="*/ 1437513 w 1438275"/>
                <a:gd name="connsiteY16" fmla="*/ 972122 h 1438275"/>
                <a:gd name="connsiteX17" fmla="*/ 1437513 w 1438275"/>
                <a:gd name="connsiteY17" fmla="*/ 472535 h 1438275"/>
                <a:gd name="connsiteX18" fmla="*/ 1404652 w 1438275"/>
                <a:gd name="connsiteY18" fmla="*/ 393287 h 1438275"/>
                <a:gd name="connsiteX19" fmla="*/ 722376 w 1438275"/>
                <a:gd name="connsiteY19" fmla="*/ 972884 h 1438275"/>
                <a:gd name="connsiteX20" fmla="*/ 471869 w 1438275"/>
                <a:gd name="connsiteY20" fmla="*/ 722376 h 1438275"/>
                <a:gd name="connsiteX21" fmla="*/ 722376 w 1438275"/>
                <a:gd name="connsiteY21" fmla="*/ 471869 h 1438275"/>
                <a:gd name="connsiteX22" fmla="*/ 972884 w 1438275"/>
                <a:gd name="connsiteY22" fmla="*/ 722376 h 1438275"/>
                <a:gd name="connsiteX23" fmla="*/ 722376 w 1438275"/>
                <a:gd name="connsiteY23" fmla="*/ 972884 h 1438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38275" h="1438275">
                  <a:moveTo>
                    <a:pt x="1404652" y="393287"/>
                  </a:moveTo>
                  <a:lnTo>
                    <a:pt x="1051465" y="40005"/>
                  </a:lnTo>
                  <a:cubicBezTo>
                    <a:pt x="1030415" y="18955"/>
                    <a:pt x="1001840" y="7144"/>
                    <a:pt x="972122" y="7144"/>
                  </a:cubicBezTo>
                  <a:lnTo>
                    <a:pt x="472536" y="7144"/>
                  </a:lnTo>
                  <a:cubicBezTo>
                    <a:pt x="442818" y="7144"/>
                    <a:pt x="414338" y="18955"/>
                    <a:pt x="393288" y="40005"/>
                  </a:cubicBezTo>
                  <a:lnTo>
                    <a:pt x="40005" y="393287"/>
                  </a:lnTo>
                  <a:cubicBezTo>
                    <a:pt x="18955" y="414338"/>
                    <a:pt x="7144" y="442817"/>
                    <a:pt x="7144" y="472535"/>
                  </a:cubicBezTo>
                  <a:lnTo>
                    <a:pt x="7144" y="972122"/>
                  </a:lnTo>
                  <a:cubicBezTo>
                    <a:pt x="7144" y="976979"/>
                    <a:pt x="7430" y="981837"/>
                    <a:pt x="8097" y="986599"/>
                  </a:cubicBezTo>
                  <a:cubicBezTo>
                    <a:pt x="11240" y="1010984"/>
                    <a:pt x="22384" y="1033844"/>
                    <a:pt x="40005" y="1051465"/>
                  </a:cubicBezTo>
                  <a:lnTo>
                    <a:pt x="393288" y="1404652"/>
                  </a:lnTo>
                  <a:cubicBezTo>
                    <a:pt x="400908" y="1412367"/>
                    <a:pt x="409575" y="1418749"/>
                    <a:pt x="418910" y="1423797"/>
                  </a:cubicBezTo>
                  <a:cubicBezTo>
                    <a:pt x="435197" y="1432751"/>
                    <a:pt x="453580" y="1437513"/>
                    <a:pt x="472536" y="1437513"/>
                  </a:cubicBezTo>
                  <a:lnTo>
                    <a:pt x="972122" y="1437513"/>
                  </a:lnTo>
                  <a:cubicBezTo>
                    <a:pt x="1001840" y="1437513"/>
                    <a:pt x="1030415" y="1425702"/>
                    <a:pt x="1051465" y="1404652"/>
                  </a:cubicBezTo>
                  <a:lnTo>
                    <a:pt x="1404652" y="1051465"/>
                  </a:lnTo>
                  <a:cubicBezTo>
                    <a:pt x="1425703" y="1030414"/>
                    <a:pt x="1437513" y="1001839"/>
                    <a:pt x="1437513" y="972122"/>
                  </a:cubicBezTo>
                  <a:lnTo>
                    <a:pt x="1437513" y="472535"/>
                  </a:lnTo>
                  <a:cubicBezTo>
                    <a:pt x="1437513" y="442817"/>
                    <a:pt x="1425703" y="414338"/>
                    <a:pt x="1404652" y="393287"/>
                  </a:cubicBezTo>
                  <a:close/>
                  <a:moveTo>
                    <a:pt x="722376" y="972884"/>
                  </a:moveTo>
                  <a:cubicBezTo>
                    <a:pt x="583978" y="972884"/>
                    <a:pt x="471869" y="860679"/>
                    <a:pt x="471869" y="722376"/>
                  </a:cubicBezTo>
                  <a:cubicBezTo>
                    <a:pt x="471869" y="583978"/>
                    <a:pt x="583978" y="471869"/>
                    <a:pt x="722376" y="471869"/>
                  </a:cubicBezTo>
                  <a:cubicBezTo>
                    <a:pt x="860679" y="471869"/>
                    <a:pt x="972884" y="583978"/>
                    <a:pt x="972884" y="722376"/>
                  </a:cubicBezTo>
                  <a:cubicBezTo>
                    <a:pt x="972884" y="860679"/>
                    <a:pt x="860679" y="972884"/>
                    <a:pt x="722376" y="972884"/>
                  </a:cubicBezTo>
                  <a:close/>
                </a:path>
              </a:pathLst>
            </a:custGeom>
            <a:solidFill>
              <a:srgbClr val="EFEFEF"/>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grpSp>
      <p:sp>
        <p:nvSpPr>
          <p:cNvPr id="45" name="Freeform: Shape 44">
            <a:extLst>
              <a:ext uri="{FF2B5EF4-FFF2-40B4-BE49-F238E27FC236}">
                <a16:creationId xmlns:a16="http://schemas.microsoft.com/office/drawing/2014/main" id="{7929D216-0182-41C3-BC39-BBEA395BAFA2}"/>
              </a:ext>
            </a:extLst>
          </p:cNvPr>
          <p:cNvSpPr/>
          <p:nvPr/>
        </p:nvSpPr>
        <p:spPr>
          <a:xfrm>
            <a:off x="6444217" y="3980973"/>
            <a:ext cx="1152525" cy="1152525"/>
          </a:xfrm>
          <a:custGeom>
            <a:avLst/>
            <a:gdLst>
              <a:gd name="connsiteX0" fmla="*/ 1118902 w 1152525"/>
              <a:gd name="connsiteY0" fmla="*/ 309563 h 1152525"/>
              <a:gd name="connsiteX1" fmla="*/ 849344 w 1152525"/>
              <a:gd name="connsiteY1" fmla="*/ 40005 h 1152525"/>
              <a:gd name="connsiteX2" fmla="*/ 770096 w 1152525"/>
              <a:gd name="connsiteY2" fmla="*/ 7144 h 1152525"/>
              <a:gd name="connsiteX3" fmla="*/ 388906 w 1152525"/>
              <a:gd name="connsiteY3" fmla="*/ 7144 h 1152525"/>
              <a:gd name="connsiteX4" fmla="*/ 309563 w 1152525"/>
              <a:gd name="connsiteY4" fmla="*/ 40005 h 1152525"/>
              <a:gd name="connsiteX5" fmla="*/ 40005 w 1152525"/>
              <a:gd name="connsiteY5" fmla="*/ 309563 h 1152525"/>
              <a:gd name="connsiteX6" fmla="*/ 7144 w 1152525"/>
              <a:gd name="connsiteY6" fmla="*/ 388810 h 1152525"/>
              <a:gd name="connsiteX7" fmla="*/ 7144 w 1152525"/>
              <a:gd name="connsiteY7" fmla="*/ 770001 h 1152525"/>
              <a:gd name="connsiteX8" fmla="*/ 40005 w 1152525"/>
              <a:gd name="connsiteY8" fmla="*/ 849344 h 1152525"/>
              <a:gd name="connsiteX9" fmla="*/ 309563 w 1152525"/>
              <a:gd name="connsiteY9" fmla="*/ 1118902 h 1152525"/>
              <a:gd name="connsiteX10" fmla="*/ 388906 w 1152525"/>
              <a:gd name="connsiteY10" fmla="*/ 1151763 h 1152525"/>
              <a:gd name="connsiteX11" fmla="*/ 770096 w 1152525"/>
              <a:gd name="connsiteY11" fmla="*/ 1151763 h 1152525"/>
              <a:gd name="connsiteX12" fmla="*/ 849344 w 1152525"/>
              <a:gd name="connsiteY12" fmla="*/ 1118902 h 1152525"/>
              <a:gd name="connsiteX13" fmla="*/ 1118902 w 1152525"/>
              <a:gd name="connsiteY13" fmla="*/ 849344 h 1152525"/>
              <a:gd name="connsiteX14" fmla="*/ 1151763 w 1152525"/>
              <a:gd name="connsiteY14" fmla="*/ 770001 h 1152525"/>
              <a:gd name="connsiteX15" fmla="*/ 1151763 w 1152525"/>
              <a:gd name="connsiteY15" fmla="*/ 388810 h 1152525"/>
              <a:gd name="connsiteX16" fmla="*/ 1118902 w 1152525"/>
              <a:gd name="connsiteY16" fmla="*/ 309563 h 1152525"/>
              <a:gd name="connsiteX17" fmla="*/ 579501 w 1152525"/>
              <a:gd name="connsiteY17" fmla="*/ 829913 h 1152525"/>
              <a:gd name="connsiteX18" fmla="*/ 328993 w 1152525"/>
              <a:gd name="connsiteY18" fmla="*/ 579406 h 1152525"/>
              <a:gd name="connsiteX19" fmla="*/ 579501 w 1152525"/>
              <a:gd name="connsiteY19" fmla="*/ 328898 h 1152525"/>
              <a:gd name="connsiteX20" fmla="*/ 830009 w 1152525"/>
              <a:gd name="connsiteY20" fmla="*/ 579406 h 1152525"/>
              <a:gd name="connsiteX21" fmla="*/ 579501 w 1152525"/>
              <a:gd name="connsiteY21" fmla="*/ 829913 h 1152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152525" h="1152525">
                <a:moveTo>
                  <a:pt x="1118902" y="309563"/>
                </a:moveTo>
                <a:lnTo>
                  <a:pt x="849344" y="40005"/>
                </a:lnTo>
                <a:cubicBezTo>
                  <a:pt x="828294" y="18955"/>
                  <a:pt x="799814" y="7144"/>
                  <a:pt x="770096" y="7144"/>
                </a:cubicBezTo>
                <a:lnTo>
                  <a:pt x="388906" y="7144"/>
                </a:lnTo>
                <a:cubicBezTo>
                  <a:pt x="359092" y="7144"/>
                  <a:pt x="330613" y="18955"/>
                  <a:pt x="309563" y="40005"/>
                </a:cubicBezTo>
                <a:lnTo>
                  <a:pt x="40005" y="309563"/>
                </a:lnTo>
                <a:cubicBezTo>
                  <a:pt x="18955" y="330517"/>
                  <a:pt x="7144" y="359092"/>
                  <a:pt x="7144" y="388810"/>
                </a:cubicBezTo>
                <a:lnTo>
                  <a:pt x="7144" y="770001"/>
                </a:lnTo>
                <a:cubicBezTo>
                  <a:pt x="7144" y="799719"/>
                  <a:pt x="18955" y="828294"/>
                  <a:pt x="40005" y="849344"/>
                </a:cubicBezTo>
                <a:lnTo>
                  <a:pt x="309563" y="1118902"/>
                </a:lnTo>
                <a:cubicBezTo>
                  <a:pt x="330613" y="1139952"/>
                  <a:pt x="359092" y="1151763"/>
                  <a:pt x="388906" y="1151763"/>
                </a:cubicBezTo>
                <a:lnTo>
                  <a:pt x="770096" y="1151763"/>
                </a:lnTo>
                <a:cubicBezTo>
                  <a:pt x="799814" y="1151763"/>
                  <a:pt x="828294" y="1139952"/>
                  <a:pt x="849344" y="1118902"/>
                </a:cubicBezTo>
                <a:lnTo>
                  <a:pt x="1118902" y="849344"/>
                </a:lnTo>
                <a:cubicBezTo>
                  <a:pt x="1139952" y="828294"/>
                  <a:pt x="1151763" y="799719"/>
                  <a:pt x="1151763" y="770001"/>
                </a:cubicBezTo>
                <a:lnTo>
                  <a:pt x="1151763" y="388810"/>
                </a:lnTo>
                <a:cubicBezTo>
                  <a:pt x="1151763" y="359092"/>
                  <a:pt x="1139952" y="330517"/>
                  <a:pt x="1118902" y="309563"/>
                </a:cubicBezTo>
                <a:close/>
                <a:moveTo>
                  <a:pt x="579501" y="829913"/>
                </a:moveTo>
                <a:cubicBezTo>
                  <a:pt x="441103" y="829913"/>
                  <a:pt x="328993" y="717804"/>
                  <a:pt x="328993" y="579406"/>
                </a:cubicBezTo>
                <a:cubicBezTo>
                  <a:pt x="328993" y="441103"/>
                  <a:pt x="441103" y="328898"/>
                  <a:pt x="579501" y="328898"/>
                </a:cubicBezTo>
                <a:cubicBezTo>
                  <a:pt x="717804" y="328898"/>
                  <a:pt x="830009" y="441103"/>
                  <a:pt x="830009" y="579406"/>
                </a:cubicBezTo>
                <a:cubicBezTo>
                  <a:pt x="830009" y="717804"/>
                  <a:pt x="717804" y="829913"/>
                  <a:pt x="579501" y="829913"/>
                </a:cubicBezTo>
                <a:close/>
              </a:path>
            </a:pathLst>
          </a:custGeom>
          <a:solidFill>
            <a:srgbClr val="0A1931"/>
          </a:solidFill>
          <a:ln w="9525" cap="flat">
            <a:noFill/>
            <a:prstDash val="solid"/>
            <a:miter/>
          </a:ln>
          <a:effectLst>
            <a:glow rad="63500">
              <a:schemeClr val="accent1">
                <a:satMod val="175000"/>
                <a:alpha val="40000"/>
              </a:schemeClr>
            </a:glow>
          </a:effectLst>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46" name="Freeform: Shape 45">
            <a:extLst>
              <a:ext uri="{FF2B5EF4-FFF2-40B4-BE49-F238E27FC236}">
                <a16:creationId xmlns:a16="http://schemas.microsoft.com/office/drawing/2014/main" id="{6FD3A32F-EB2C-4C08-BC09-39FB6A6290DC}"/>
              </a:ext>
            </a:extLst>
          </p:cNvPr>
          <p:cNvSpPr/>
          <p:nvPr/>
        </p:nvSpPr>
        <p:spPr>
          <a:xfrm>
            <a:off x="5402294" y="3007804"/>
            <a:ext cx="1152525" cy="1152525"/>
          </a:xfrm>
          <a:custGeom>
            <a:avLst/>
            <a:gdLst>
              <a:gd name="connsiteX0" fmla="*/ 1118807 w 1152525"/>
              <a:gd name="connsiteY0" fmla="*/ 309563 h 1152525"/>
              <a:gd name="connsiteX1" fmla="*/ 849345 w 1152525"/>
              <a:gd name="connsiteY1" fmla="*/ 40005 h 1152525"/>
              <a:gd name="connsiteX2" fmla="*/ 770001 w 1152525"/>
              <a:gd name="connsiteY2" fmla="*/ 7144 h 1152525"/>
              <a:gd name="connsiteX3" fmla="*/ 388811 w 1152525"/>
              <a:gd name="connsiteY3" fmla="*/ 7144 h 1152525"/>
              <a:gd name="connsiteX4" fmla="*/ 309467 w 1152525"/>
              <a:gd name="connsiteY4" fmla="*/ 40005 h 1152525"/>
              <a:gd name="connsiteX5" fmla="*/ 40005 w 1152525"/>
              <a:gd name="connsiteY5" fmla="*/ 309563 h 1152525"/>
              <a:gd name="connsiteX6" fmla="*/ 7144 w 1152525"/>
              <a:gd name="connsiteY6" fmla="*/ 388906 h 1152525"/>
              <a:gd name="connsiteX7" fmla="*/ 7144 w 1152525"/>
              <a:gd name="connsiteY7" fmla="*/ 770096 h 1152525"/>
              <a:gd name="connsiteX8" fmla="*/ 40005 w 1152525"/>
              <a:gd name="connsiteY8" fmla="*/ 849344 h 1152525"/>
              <a:gd name="connsiteX9" fmla="*/ 309467 w 1152525"/>
              <a:gd name="connsiteY9" fmla="*/ 1118902 h 1152525"/>
              <a:gd name="connsiteX10" fmla="*/ 388811 w 1152525"/>
              <a:gd name="connsiteY10" fmla="*/ 1151763 h 1152525"/>
              <a:gd name="connsiteX11" fmla="*/ 770001 w 1152525"/>
              <a:gd name="connsiteY11" fmla="*/ 1151763 h 1152525"/>
              <a:gd name="connsiteX12" fmla="*/ 849345 w 1152525"/>
              <a:gd name="connsiteY12" fmla="*/ 1118902 h 1152525"/>
              <a:gd name="connsiteX13" fmla="*/ 1118807 w 1152525"/>
              <a:gd name="connsiteY13" fmla="*/ 849344 h 1152525"/>
              <a:gd name="connsiteX14" fmla="*/ 1151668 w 1152525"/>
              <a:gd name="connsiteY14" fmla="*/ 770096 h 1152525"/>
              <a:gd name="connsiteX15" fmla="*/ 1151668 w 1152525"/>
              <a:gd name="connsiteY15" fmla="*/ 388906 h 1152525"/>
              <a:gd name="connsiteX16" fmla="*/ 1118807 w 1152525"/>
              <a:gd name="connsiteY16" fmla="*/ 309563 h 1152525"/>
              <a:gd name="connsiteX17" fmla="*/ 579406 w 1152525"/>
              <a:gd name="connsiteY17" fmla="*/ 830009 h 1152525"/>
              <a:gd name="connsiteX18" fmla="*/ 328899 w 1152525"/>
              <a:gd name="connsiteY18" fmla="*/ 579501 h 1152525"/>
              <a:gd name="connsiteX19" fmla="*/ 579406 w 1152525"/>
              <a:gd name="connsiteY19" fmla="*/ 328994 h 1152525"/>
              <a:gd name="connsiteX20" fmla="*/ 829913 w 1152525"/>
              <a:gd name="connsiteY20" fmla="*/ 579501 h 1152525"/>
              <a:gd name="connsiteX21" fmla="*/ 579406 w 1152525"/>
              <a:gd name="connsiteY21" fmla="*/ 830009 h 1152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152525" h="1152525">
                <a:moveTo>
                  <a:pt x="1118807" y="309563"/>
                </a:moveTo>
                <a:lnTo>
                  <a:pt x="849345" y="40005"/>
                </a:lnTo>
                <a:cubicBezTo>
                  <a:pt x="828294" y="18955"/>
                  <a:pt x="799719" y="7144"/>
                  <a:pt x="770001" y="7144"/>
                </a:cubicBezTo>
                <a:lnTo>
                  <a:pt x="388811" y="7144"/>
                </a:lnTo>
                <a:cubicBezTo>
                  <a:pt x="359093" y="7144"/>
                  <a:pt x="330518" y="18955"/>
                  <a:pt x="309467" y="40005"/>
                </a:cubicBezTo>
                <a:lnTo>
                  <a:pt x="40005" y="309563"/>
                </a:lnTo>
                <a:cubicBezTo>
                  <a:pt x="18955" y="330613"/>
                  <a:pt x="7144" y="359093"/>
                  <a:pt x="7144" y="388906"/>
                </a:cubicBezTo>
                <a:lnTo>
                  <a:pt x="7144" y="770096"/>
                </a:lnTo>
                <a:cubicBezTo>
                  <a:pt x="7144" y="799814"/>
                  <a:pt x="18955" y="828389"/>
                  <a:pt x="40005" y="849344"/>
                </a:cubicBezTo>
                <a:lnTo>
                  <a:pt x="309467" y="1118902"/>
                </a:lnTo>
                <a:cubicBezTo>
                  <a:pt x="330518" y="1139952"/>
                  <a:pt x="359093" y="1151763"/>
                  <a:pt x="388811" y="1151763"/>
                </a:cubicBezTo>
                <a:lnTo>
                  <a:pt x="770001" y="1151763"/>
                </a:lnTo>
                <a:cubicBezTo>
                  <a:pt x="799719" y="1151763"/>
                  <a:pt x="828294" y="1139952"/>
                  <a:pt x="849345" y="1118902"/>
                </a:cubicBezTo>
                <a:lnTo>
                  <a:pt x="1118807" y="849344"/>
                </a:lnTo>
                <a:cubicBezTo>
                  <a:pt x="1139857" y="828389"/>
                  <a:pt x="1151668" y="799814"/>
                  <a:pt x="1151668" y="770096"/>
                </a:cubicBezTo>
                <a:lnTo>
                  <a:pt x="1151668" y="388906"/>
                </a:lnTo>
                <a:cubicBezTo>
                  <a:pt x="1151668" y="359093"/>
                  <a:pt x="1139857" y="330613"/>
                  <a:pt x="1118807" y="309563"/>
                </a:cubicBezTo>
                <a:close/>
                <a:moveTo>
                  <a:pt x="579406" y="830009"/>
                </a:moveTo>
                <a:cubicBezTo>
                  <a:pt x="441007" y="830009"/>
                  <a:pt x="328899" y="717804"/>
                  <a:pt x="328899" y="579501"/>
                </a:cubicBezTo>
                <a:cubicBezTo>
                  <a:pt x="328899" y="441103"/>
                  <a:pt x="441007" y="328994"/>
                  <a:pt x="579406" y="328994"/>
                </a:cubicBezTo>
                <a:cubicBezTo>
                  <a:pt x="717804" y="328994"/>
                  <a:pt x="829913" y="441103"/>
                  <a:pt x="829913" y="579501"/>
                </a:cubicBezTo>
                <a:cubicBezTo>
                  <a:pt x="829913" y="717804"/>
                  <a:pt x="717804" y="830009"/>
                  <a:pt x="579406" y="830009"/>
                </a:cubicBezTo>
                <a:close/>
              </a:path>
            </a:pathLst>
          </a:custGeom>
          <a:solidFill>
            <a:srgbClr val="185ADB"/>
          </a:solidFill>
          <a:ln w="9525" cap="flat">
            <a:noFill/>
            <a:prstDash val="solid"/>
            <a:miter/>
          </a:ln>
          <a:effectLst>
            <a:glow rad="63500">
              <a:schemeClr val="accent2">
                <a:satMod val="175000"/>
                <a:alpha val="40000"/>
              </a:schemeClr>
            </a:glow>
          </a:effectLst>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47" name="Freeform: Shape 46">
            <a:extLst>
              <a:ext uri="{FF2B5EF4-FFF2-40B4-BE49-F238E27FC236}">
                <a16:creationId xmlns:a16="http://schemas.microsoft.com/office/drawing/2014/main" id="{8F3D2B2A-6A16-4BE2-975B-EBB4B6D38343}"/>
              </a:ext>
            </a:extLst>
          </p:cNvPr>
          <p:cNvSpPr/>
          <p:nvPr/>
        </p:nvSpPr>
        <p:spPr>
          <a:xfrm>
            <a:off x="7437595" y="3047246"/>
            <a:ext cx="1152525" cy="1152525"/>
          </a:xfrm>
          <a:custGeom>
            <a:avLst/>
            <a:gdLst>
              <a:gd name="connsiteX0" fmla="*/ 1118902 w 1152525"/>
              <a:gd name="connsiteY0" fmla="*/ 309563 h 1152525"/>
              <a:gd name="connsiteX1" fmla="*/ 849344 w 1152525"/>
              <a:gd name="connsiteY1" fmla="*/ 40005 h 1152525"/>
              <a:gd name="connsiteX2" fmla="*/ 770001 w 1152525"/>
              <a:gd name="connsiteY2" fmla="*/ 7144 h 1152525"/>
              <a:gd name="connsiteX3" fmla="*/ 388810 w 1152525"/>
              <a:gd name="connsiteY3" fmla="*/ 7144 h 1152525"/>
              <a:gd name="connsiteX4" fmla="*/ 309563 w 1152525"/>
              <a:gd name="connsiteY4" fmla="*/ 40005 h 1152525"/>
              <a:gd name="connsiteX5" fmla="*/ 40005 w 1152525"/>
              <a:gd name="connsiteY5" fmla="*/ 309563 h 1152525"/>
              <a:gd name="connsiteX6" fmla="*/ 7144 w 1152525"/>
              <a:gd name="connsiteY6" fmla="*/ 388906 h 1152525"/>
              <a:gd name="connsiteX7" fmla="*/ 7144 w 1152525"/>
              <a:gd name="connsiteY7" fmla="*/ 770096 h 1152525"/>
              <a:gd name="connsiteX8" fmla="*/ 40005 w 1152525"/>
              <a:gd name="connsiteY8" fmla="*/ 849344 h 1152525"/>
              <a:gd name="connsiteX9" fmla="*/ 309563 w 1152525"/>
              <a:gd name="connsiteY9" fmla="*/ 1118902 h 1152525"/>
              <a:gd name="connsiteX10" fmla="*/ 388810 w 1152525"/>
              <a:gd name="connsiteY10" fmla="*/ 1151763 h 1152525"/>
              <a:gd name="connsiteX11" fmla="*/ 770001 w 1152525"/>
              <a:gd name="connsiteY11" fmla="*/ 1151763 h 1152525"/>
              <a:gd name="connsiteX12" fmla="*/ 849344 w 1152525"/>
              <a:gd name="connsiteY12" fmla="*/ 1118902 h 1152525"/>
              <a:gd name="connsiteX13" fmla="*/ 1118902 w 1152525"/>
              <a:gd name="connsiteY13" fmla="*/ 849344 h 1152525"/>
              <a:gd name="connsiteX14" fmla="*/ 1151763 w 1152525"/>
              <a:gd name="connsiteY14" fmla="*/ 770096 h 1152525"/>
              <a:gd name="connsiteX15" fmla="*/ 1151763 w 1152525"/>
              <a:gd name="connsiteY15" fmla="*/ 388906 h 1152525"/>
              <a:gd name="connsiteX16" fmla="*/ 1118902 w 1152525"/>
              <a:gd name="connsiteY16" fmla="*/ 309563 h 1152525"/>
              <a:gd name="connsiteX17" fmla="*/ 579406 w 1152525"/>
              <a:gd name="connsiteY17" fmla="*/ 830009 h 1152525"/>
              <a:gd name="connsiteX18" fmla="*/ 328898 w 1152525"/>
              <a:gd name="connsiteY18" fmla="*/ 579501 h 1152525"/>
              <a:gd name="connsiteX19" fmla="*/ 579406 w 1152525"/>
              <a:gd name="connsiteY19" fmla="*/ 328994 h 1152525"/>
              <a:gd name="connsiteX20" fmla="*/ 829913 w 1152525"/>
              <a:gd name="connsiteY20" fmla="*/ 579501 h 1152525"/>
              <a:gd name="connsiteX21" fmla="*/ 579406 w 1152525"/>
              <a:gd name="connsiteY21" fmla="*/ 830009 h 1152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152525" h="1152525">
                <a:moveTo>
                  <a:pt x="1118902" y="309563"/>
                </a:moveTo>
                <a:lnTo>
                  <a:pt x="849344" y="40005"/>
                </a:lnTo>
                <a:cubicBezTo>
                  <a:pt x="828294" y="18955"/>
                  <a:pt x="799814" y="7144"/>
                  <a:pt x="770001" y="7144"/>
                </a:cubicBezTo>
                <a:lnTo>
                  <a:pt x="388810" y="7144"/>
                </a:lnTo>
                <a:cubicBezTo>
                  <a:pt x="359092" y="7144"/>
                  <a:pt x="330517" y="18955"/>
                  <a:pt x="309563" y="40005"/>
                </a:cubicBezTo>
                <a:lnTo>
                  <a:pt x="40005" y="309563"/>
                </a:lnTo>
                <a:cubicBezTo>
                  <a:pt x="18955" y="330613"/>
                  <a:pt x="7144" y="359093"/>
                  <a:pt x="7144" y="388906"/>
                </a:cubicBezTo>
                <a:lnTo>
                  <a:pt x="7144" y="770096"/>
                </a:lnTo>
                <a:cubicBezTo>
                  <a:pt x="7144" y="799814"/>
                  <a:pt x="18955" y="828389"/>
                  <a:pt x="40005" y="849344"/>
                </a:cubicBezTo>
                <a:lnTo>
                  <a:pt x="309563" y="1118902"/>
                </a:lnTo>
                <a:cubicBezTo>
                  <a:pt x="330517" y="1139952"/>
                  <a:pt x="359092" y="1151763"/>
                  <a:pt x="388810" y="1151763"/>
                </a:cubicBezTo>
                <a:lnTo>
                  <a:pt x="770001" y="1151763"/>
                </a:lnTo>
                <a:cubicBezTo>
                  <a:pt x="799814" y="1151763"/>
                  <a:pt x="828294" y="1139952"/>
                  <a:pt x="849344" y="1118902"/>
                </a:cubicBezTo>
                <a:lnTo>
                  <a:pt x="1118902" y="849344"/>
                </a:lnTo>
                <a:cubicBezTo>
                  <a:pt x="1139952" y="828389"/>
                  <a:pt x="1151763" y="799814"/>
                  <a:pt x="1151763" y="770096"/>
                </a:cubicBezTo>
                <a:lnTo>
                  <a:pt x="1151763" y="388906"/>
                </a:lnTo>
                <a:cubicBezTo>
                  <a:pt x="1151763" y="359093"/>
                  <a:pt x="1139952" y="330613"/>
                  <a:pt x="1118902" y="309563"/>
                </a:cubicBezTo>
                <a:close/>
                <a:moveTo>
                  <a:pt x="579406" y="830009"/>
                </a:moveTo>
                <a:cubicBezTo>
                  <a:pt x="441103" y="830009"/>
                  <a:pt x="328898" y="717804"/>
                  <a:pt x="328898" y="579501"/>
                </a:cubicBezTo>
                <a:cubicBezTo>
                  <a:pt x="328898" y="441103"/>
                  <a:pt x="441103" y="328994"/>
                  <a:pt x="579406" y="328994"/>
                </a:cubicBezTo>
                <a:cubicBezTo>
                  <a:pt x="717804" y="328994"/>
                  <a:pt x="829913" y="441103"/>
                  <a:pt x="829913" y="579501"/>
                </a:cubicBezTo>
                <a:cubicBezTo>
                  <a:pt x="829913" y="717804"/>
                  <a:pt x="717804" y="830009"/>
                  <a:pt x="579406" y="830009"/>
                </a:cubicBezTo>
                <a:close/>
              </a:path>
            </a:pathLst>
          </a:custGeom>
          <a:solidFill>
            <a:srgbClr val="FFC947"/>
          </a:solidFill>
          <a:ln w="9525" cap="flat">
            <a:noFill/>
            <a:prstDash val="solid"/>
            <a:miter/>
          </a:ln>
          <a:effectLst>
            <a:glow rad="63500">
              <a:schemeClr val="accent3">
                <a:satMod val="175000"/>
                <a:alpha val="40000"/>
              </a:schemeClr>
            </a:glow>
          </a:effectLst>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48" name="Freeform: Shape 47">
            <a:extLst>
              <a:ext uri="{FF2B5EF4-FFF2-40B4-BE49-F238E27FC236}">
                <a16:creationId xmlns:a16="http://schemas.microsoft.com/office/drawing/2014/main" id="{6C36B29E-7C78-423A-8090-9FEFECC80487}"/>
              </a:ext>
            </a:extLst>
          </p:cNvPr>
          <p:cNvSpPr/>
          <p:nvPr/>
        </p:nvSpPr>
        <p:spPr>
          <a:xfrm>
            <a:off x="4399596" y="3980973"/>
            <a:ext cx="1152525" cy="1152525"/>
          </a:xfrm>
          <a:custGeom>
            <a:avLst/>
            <a:gdLst>
              <a:gd name="connsiteX0" fmla="*/ 1118902 w 1152525"/>
              <a:gd name="connsiteY0" fmla="*/ 309563 h 1152525"/>
              <a:gd name="connsiteX1" fmla="*/ 849344 w 1152525"/>
              <a:gd name="connsiteY1" fmla="*/ 40005 h 1152525"/>
              <a:gd name="connsiteX2" fmla="*/ 770001 w 1152525"/>
              <a:gd name="connsiteY2" fmla="*/ 7144 h 1152525"/>
              <a:gd name="connsiteX3" fmla="*/ 388811 w 1152525"/>
              <a:gd name="connsiteY3" fmla="*/ 7144 h 1152525"/>
              <a:gd name="connsiteX4" fmla="*/ 309563 w 1152525"/>
              <a:gd name="connsiteY4" fmla="*/ 40005 h 1152525"/>
              <a:gd name="connsiteX5" fmla="*/ 40005 w 1152525"/>
              <a:gd name="connsiteY5" fmla="*/ 309563 h 1152525"/>
              <a:gd name="connsiteX6" fmla="*/ 7144 w 1152525"/>
              <a:gd name="connsiteY6" fmla="*/ 388810 h 1152525"/>
              <a:gd name="connsiteX7" fmla="*/ 7144 w 1152525"/>
              <a:gd name="connsiteY7" fmla="*/ 770001 h 1152525"/>
              <a:gd name="connsiteX8" fmla="*/ 40005 w 1152525"/>
              <a:gd name="connsiteY8" fmla="*/ 849344 h 1152525"/>
              <a:gd name="connsiteX9" fmla="*/ 309563 w 1152525"/>
              <a:gd name="connsiteY9" fmla="*/ 1118902 h 1152525"/>
              <a:gd name="connsiteX10" fmla="*/ 388811 w 1152525"/>
              <a:gd name="connsiteY10" fmla="*/ 1151763 h 1152525"/>
              <a:gd name="connsiteX11" fmla="*/ 770001 w 1152525"/>
              <a:gd name="connsiteY11" fmla="*/ 1151763 h 1152525"/>
              <a:gd name="connsiteX12" fmla="*/ 849344 w 1152525"/>
              <a:gd name="connsiteY12" fmla="*/ 1118902 h 1152525"/>
              <a:gd name="connsiteX13" fmla="*/ 1118902 w 1152525"/>
              <a:gd name="connsiteY13" fmla="*/ 849344 h 1152525"/>
              <a:gd name="connsiteX14" fmla="*/ 1151763 w 1152525"/>
              <a:gd name="connsiteY14" fmla="*/ 770001 h 1152525"/>
              <a:gd name="connsiteX15" fmla="*/ 1151763 w 1152525"/>
              <a:gd name="connsiteY15" fmla="*/ 388810 h 1152525"/>
              <a:gd name="connsiteX16" fmla="*/ 1118902 w 1152525"/>
              <a:gd name="connsiteY16" fmla="*/ 309563 h 1152525"/>
              <a:gd name="connsiteX17" fmla="*/ 579406 w 1152525"/>
              <a:gd name="connsiteY17" fmla="*/ 829913 h 1152525"/>
              <a:gd name="connsiteX18" fmla="*/ 328898 w 1152525"/>
              <a:gd name="connsiteY18" fmla="*/ 579406 h 1152525"/>
              <a:gd name="connsiteX19" fmla="*/ 579406 w 1152525"/>
              <a:gd name="connsiteY19" fmla="*/ 328898 h 1152525"/>
              <a:gd name="connsiteX20" fmla="*/ 829913 w 1152525"/>
              <a:gd name="connsiteY20" fmla="*/ 579406 h 1152525"/>
              <a:gd name="connsiteX21" fmla="*/ 579406 w 1152525"/>
              <a:gd name="connsiteY21" fmla="*/ 829913 h 1152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152525" h="1152525">
                <a:moveTo>
                  <a:pt x="1118902" y="309563"/>
                </a:moveTo>
                <a:lnTo>
                  <a:pt x="849344" y="40005"/>
                </a:lnTo>
                <a:cubicBezTo>
                  <a:pt x="828294" y="18955"/>
                  <a:pt x="799814" y="7144"/>
                  <a:pt x="770001" y="7144"/>
                </a:cubicBezTo>
                <a:lnTo>
                  <a:pt x="388811" y="7144"/>
                </a:lnTo>
                <a:cubicBezTo>
                  <a:pt x="359093" y="7144"/>
                  <a:pt x="330612" y="18955"/>
                  <a:pt x="309563" y="40005"/>
                </a:cubicBezTo>
                <a:lnTo>
                  <a:pt x="40005" y="309563"/>
                </a:lnTo>
                <a:cubicBezTo>
                  <a:pt x="18955" y="330517"/>
                  <a:pt x="7144" y="359092"/>
                  <a:pt x="7144" y="388810"/>
                </a:cubicBezTo>
                <a:lnTo>
                  <a:pt x="7144" y="770001"/>
                </a:lnTo>
                <a:cubicBezTo>
                  <a:pt x="7144" y="799719"/>
                  <a:pt x="18955" y="828294"/>
                  <a:pt x="40005" y="849344"/>
                </a:cubicBezTo>
                <a:lnTo>
                  <a:pt x="309563" y="1118902"/>
                </a:lnTo>
                <a:cubicBezTo>
                  <a:pt x="330612" y="1139952"/>
                  <a:pt x="359093" y="1151763"/>
                  <a:pt x="388811" y="1151763"/>
                </a:cubicBezTo>
                <a:lnTo>
                  <a:pt x="770001" y="1151763"/>
                </a:lnTo>
                <a:cubicBezTo>
                  <a:pt x="799814" y="1151763"/>
                  <a:pt x="828294" y="1139952"/>
                  <a:pt x="849344" y="1118902"/>
                </a:cubicBezTo>
                <a:lnTo>
                  <a:pt x="1118902" y="849344"/>
                </a:lnTo>
                <a:cubicBezTo>
                  <a:pt x="1139952" y="828294"/>
                  <a:pt x="1151763" y="799719"/>
                  <a:pt x="1151763" y="770001"/>
                </a:cubicBezTo>
                <a:lnTo>
                  <a:pt x="1151763" y="388810"/>
                </a:lnTo>
                <a:cubicBezTo>
                  <a:pt x="1151763" y="359092"/>
                  <a:pt x="1139952" y="330517"/>
                  <a:pt x="1118902" y="309563"/>
                </a:cubicBezTo>
                <a:close/>
                <a:moveTo>
                  <a:pt x="579406" y="829913"/>
                </a:moveTo>
                <a:cubicBezTo>
                  <a:pt x="441103" y="829913"/>
                  <a:pt x="328898" y="717804"/>
                  <a:pt x="328898" y="579406"/>
                </a:cubicBezTo>
                <a:cubicBezTo>
                  <a:pt x="328898" y="441103"/>
                  <a:pt x="441103" y="328898"/>
                  <a:pt x="579406" y="328898"/>
                </a:cubicBezTo>
                <a:cubicBezTo>
                  <a:pt x="717804" y="328898"/>
                  <a:pt x="829913" y="441103"/>
                  <a:pt x="829913" y="579406"/>
                </a:cubicBezTo>
                <a:cubicBezTo>
                  <a:pt x="829913" y="717804"/>
                  <a:pt x="717804" y="829913"/>
                  <a:pt x="579406" y="829913"/>
                </a:cubicBezTo>
                <a:close/>
              </a:path>
            </a:pathLst>
          </a:custGeom>
          <a:solidFill>
            <a:srgbClr val="0A1931"/>
          </a:solidFill>
          <a:ln w="9525" cap="flat">
            <a:noFill/>
            <a:prstDash val="solid"/>
            <a:miter/>
          </a:ln>
          <a:effectLst>
            <a:glow rad="63500">
              <a:schemeClr val="accent1">
                <a:satMod val="175000"/>
                <a:alpha val="40000"/>
              </a:schemeClr>
            </a:glow>
          </a:effectLst>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49" name="Freeform: Shape 48">
            <a:extLst>
              <a:ext uri="{FF2B5EF4-FFF2-40B4-BE49-F238E27FC236}">
                <a16:creationId xmlns:a16="http://schemas.microsoft.com/office/drawing/2014/main" id="{E8F5EE83-B726-4283-8653-74E1FF12EDBB}"/>
              </a:ext>
            </a:extLst>
          </p:cNvPr>
          <p:cNvSpPr/>
          <p:nvPr/>
        </p:nvSpPr>
        <p:spPr>
          <a:xfrm>
            <a:off x="3392089" y="3007804"/>
            <a:ext cx="1152525" cy="1152525"/>
          </a:xfrm>
          <a:custGeom>
            <a:avLst/>
            <a:gdLst>
              <a:gd name="connsiteX0" fmla="*/ 1118902 w 1152525"/>
              <a:gd name="connsiteY0" fmla="*/ 309563 h 1152525"/>
              <a:gd name="connsiteX1" fmla="*/ 849345 w 1152525"/>
              <a:gd name="connsiteY1" fmla="*/ 40005 h 1152525"/>
              <a:gd name="connsiteX2" fmla="*/ 770097 w 1152525"/>
              <a:gd name="connsiteY2" fmla="*/ 7144 h 1152525"/>
              <a:gd name="connsiteX3" fmla="*/ 388906 w 1152525"/>
              <a:gd name="connsiteY3" fmla="*/ 7144 h 1152525"/>
              <a:gd name="connsiteX4" fmla="*/ 309563 w 1152525"/>
              <a:gd name="connsiteY4" fmla="*/ 40005 h 1152525"/>
              <a:gd name="connsiteX5" fmla="*/ 40005 w 1152525"/>
              <a:gd name="connsiteY5" fmla="*/ 309563 h 1152525"/>
              <a:gd name="connsiteX6" fmla="*/ 7144 w 1152525"/>
              <a:gd name="connsiteY6" fmla="*/ 388906 h 1152525"/>
              <a:gd name="connsiteX7" fmla="*/ 7144 w 1152525"/>
              <a:gd name="connsiteY7" fmla="*/ 770096 h 1152525"/>
              <a:gd name="connsiteX8" fmla="*/ 40005 w 1152525"/>
              <a:gd name="connsiteY8" fmla="*/ 849344 h 1152525"/>
              <a:gd name="connsiteX9" fmla="*/ 309563 w 1152525"/>
              <a:gd name="connsiteY9" fmla="*/ 1118902 h 1152525"/>
              <a:gd name="connsiteX10" fmla="*/ 388906 w 1152525"/>
              <a:gd name="connsiteY10" fmla="*/ 1151763 h 1152525"/>
              <a:gd name="connsiteX11" fmla="*/ 770097 w 1152525"/>
              <a:gd name="connsiteY11" fmla="*/ 1151763 h 1152525"/>
              <a:gd name="connsiteX12" fmla="*/ 849345 w 1152525"/>
              <a:gd name="connsiteY12" fmla="*/ 1118902 h 1152525"/>
              <a:gd name="connsiteX13" fmla="*/ 1118902 w 1152525"/>
              <a:gd name="connsiteY13" fmla="*/ 849344 h 1152525"/>
              <a:gd name="connsiteX14" fmla="*/ 1151763 w 1152525"/>
              <a:gd name="connsiteY14" fmla="*/ 770096 h 1152525"/>
              <a:gd name="connsiteX15" fmla="*/ 1151763 w 1152525"/>
              <a:gd name="connsiteY15" fmla="*/ 388906 h 1152525"/>
              <a:gd name="connsiteX16" fmla="*/ 1118902 w 1152525"/>
              <a:gd name="connsiteY16" fmla="*/ 309563 h 1152525"/>
              <a:gd name="connsiteX17" fmla="*/ 579501 w 1152525"/>
              <a:gd name="connsiteY17" fmla="*/ 830009 h 1152525"/>
              <a:gd name="connsiteX18" fmla="*/ 328994 w 1152525"/>
              <a:gd name="connsiteY18" fmla="*/ 579501 h 1152525"/>
              <a:gd name="connsiteX19" fmla="*/ 579501 w 1152525"/>
              <a:gd name="connsiteY19" fmla="*/ 328994 h 1152525"/>
              <a:gd name="connsiteX20" fmla="*/ 830009 w 1152525"/>
              <a:gd name="connsiteY20" fmla="*/ 579501 h 1152525"/>
              <a:gd name="connsiteX21" fmla="*/ 579501 w 1152525"/>
              <a:gd name="connsiteY21" fmla="*/ 830009 h 1152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152525" h="1152525">
                <a:moveTo>
                  <a:pt x="1118902" y="309563"/>
                </a:moveTo>
                <a:lnTo>
                  <a:pt x="849345" y="40005"/>
                </a:lnTo>
                <a:cubicBezTo>
                  <a:pt x="828390" y="18955"/>
                  <a:pt x="799815" y="7144"/>
                  <a:pt x="770097" y="7144"/>
                </a:cubicBezTo>
                <a:lnTo>
                  <a:pt x="388906" y="7144"/>
                </a:lnTo>
                <a:cubicBezTo>
                  <a:pt x="359093" y="7144"/>
                  <a:pt x="330613" y="18955"/>
                  <a:pt x="309563" y="40005"/>
                </a:cubicBezTo>
                <a:lnTo>
                  <a:pt x="40005" y="309563"/>
                </a:lnTo>
                <a:cubicBezTo>
                  <a:pt x="18955" y="330613"/>
                  <a:pt x="7144" y="359093"/>
                  <a:pt x="7144" y="388906"/>
                </a:cubicBezTo>
                <a:lnTo>
                  <a:pt x="7144" y="770096"/>
                </a:lnTo>
                <a:cubicBezTo>
                  <a:pt x="7144" y="799814"/>
                  <a:pt x="18955" y="828389"/>
                  <a:pt x="40005" y="849344"/>
                </a:cubicBezTo>
                <a:lnTo>
                  <a:pt x="309563" y="1118902"/>
                </a:lnTo>
                <a:cubicBezTo>
                  <a:pt x="330613" y="1139952"/>
                  <a:pt x="359093" y="1151763"/>
                  <a:pt x="388906" y="1151763"/>
                </a:cubicBezTo>
                <a:lnTo>
                  <a:pt x="770097" y="1151763"/>
                </a:lnTo>
                <a:cubicBezTo>
                  <a:pt x="799815" y="1151763"/>
                  <a:pt x="828390" y="1139952"/>
                  <a:pt x="849345" y="1118902"/>
                </a:cubicBezTo>
                <a:lnTo>
                  <a:pt x="1118902" y="849344"/>
                </a:lnTo>
                <a:cubicBezTo>
                  <a:pt x="1139953" y="828389"/>
                  <a:pt x="1151763" y="799814"/>
                  <a:pt x="1151763" y="770096"/>
                </a:cubicBezTo>
                <a:lnTo>
                  <a:pt x="1151763" y="388906"/>
                </a:lnTo>
                <a:cubicBezTo>
                  <a:pt x="1151763" y="359093"/>
                  <a:pt x="1139953" y="330613"/>
                  <a:pt x="1118902" y="309563"/>
                </a:cubicBezTo>
                <a:close/>
                <a:moveTo>
                  <a:pt x="579501" y="830009"/>
                </a:moveTo>
                <a:cubicBezTo>
                  <a:pt x="441103" y="830009"/>
                  <a:pt x="328994" y="717804"/>
                  <a:pt x="328994" y="579501"/>
                </a:cubicBezTo>
                <a:cubicBezTo>
                  <a:pt x="328994" y="441103"/>
                  <a:pt x="441103" y="328994"/>
                  <a:pt x="579501" y="328994"/>
                </a:cubicBezTo>
                <a:cubicBezTo>
                  <a:pt x="717804" y="328994"/>
                  <a:pt x="830009" y="441103"/>
                  <a:pt x="830009" y="579501"/>
                </a:cubicBezTo>
                <a:cubicBezTo>
                  <a:pt x="830009" y="717804"/>
                  <a:pt x="717804" y="830009"/>
                  <a:pt x="579501" y="830009"/>
                </a:cubicBezTo>
                <a:close/>
              </a:path>
            </a:pathLst>
          </a:custGeom>
          <a:solidFill>
            <a:srgbClr val="FFC947"/>
          </a:solidFill>
          <a:ln w="9525" cap="flat">
            <a:noFill/>
            <a:prstDash val="solid"/>
            <a:miter/>
          </a:ln>
          <a:effectLst>
            <a:glow rad="63500">
              <a:schemeClr val="accent3">
                <a:satMod val="175000"/>
                <a:alpha val="40000"/>
              </a:schemeClr>
            </a:glow>
          </a:effectLst>
        </p:spPr>
        <p:txBody>
          <a:bodyPr rtlCol="0" anchor="ctr"/>
          <a:lstStyle/>
          <a:p>
            <a:pPr algn="r" rtl="1"/>
            <a:endParaRPr lang="en-US">
              <a:latin typeface="Calibri" panose="020F0502020204030204" pitchFamily="34" charset="0"/>
              <a:cs typeface="Calibri" panose="020F0502020204030204" pitchFamily="34" charset="0"/>
            </a:endParaRPr>
          </a:p>
        </p:txBody>
      </p:sp>
      <p:grpSp>
        <p:nvGrpSpPr>
          <p:cNvPr id="3" name="Group 2">
            <a:extLst>
              <a:ext uri="{FF2B5EF4-FFF2-40B4-BE49-F238E27FC236}">
                <a16:creationId xmlns:a16="http://schemas.microsoft.com/office/drawing/2014/main" id="{4E7825E3-D5EA-467C-B19F-E33A79E3060B}"/>
              </a:ext>
            </a:extLst>
          </p:cNvPr>
          <p:cNvGrpSpPr/>
          <p:nvPr/>
        </p:nvGrpSpPr>
        <p:grpSpPr>
          <a:xfrm>
            <a:off x="7729799" y="2051336"/>
            <a:ext cx="3066866" cy="693351"/>
            <a:chOff x="2920622" y="1537434"/>
            <a:chExt cx="3066866" cy="693351"/>
          </a:xfrm>
        </p:grpSpPr>
        <p:sp>
          <p:nvSpPr>
            <p:cNvPr id="55" name="TextBox 54">
              <a:extLst>
                <a:ext uri="{FF2B5EF4-FFF2-40B4-BE49-F238E27FC236}">
                  <a16:creationId xmlns:a16="http://schemas.microsoft.com/office/drawing/2014/main" id="{6F700E1D-EC48-4B04-87AC-C448DCC793E7}"/>
                </a:ext>
              </a:extLst>
            </p:cNvPr>
            <p:cNvSpPr txBox="1"/>
            <p:nvPr/>
          </p:nvSpPr>
          <p:spPr>
            <a:xfrm>
              <a:off x="2920622" y="1537434"/>
              <a:ext cx="3066866" cy="461665"/>
            </a:xfrm>
            <a:prstGeom prst="rect">
              <a:avLst/>
            </a:prstGeom>
            <a:noFill/>
          </p:spPr>
          <p:txBody>
            <a:bodyPr wrap="none" rtlCol="0">
              <a:spAutoFit/>
            </a:bodyPr>
            <a:lstStyle/>
            <a:p>
              <a:pPr algn="r" rtl="1"/>
              <a:r>
                <a:rPr lang="ar-LY" sz="2400" b="1" dirty="0">
                  <a:solidFill>
                    <a:schemeClr val="accent3"/>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إضافة ميزات تحليل البيانات</a:t>
              </a:r>
              <a:endParaRPr lang="en-US" sz="2400" b="1" dirty="0">
                <a:solidFill>
                  <a:schemeClr val="accent3"/>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56" name="TextBox 55">
              <a:extLst>
                <a:ext uri="{FF2B5EF4-FFF2-40B4-BE49-F238E27FC236}">
                  <a16:creationId xmlns:a16="http://schemas.microsoft.com/office/drawing/2014/main" id="{AA021181-81ED-4765-9A61-7E4FC0DC208A}"/>
                </a:ext>
              </a:extLst>
            </p:cNvPr>
            <p:cNvSpPr txBox="1"/>
            <p:nvPr/>
          </p:nvSpPr>
          <p:spPr>
            <a:xfrm>
              <a:off x="3009886" y="1923008"/>
              <a:ext cx="1783868" cy="307777"/>
            </a:xfrm>
            <a:prstGeom prst="rect">
              <a:avLst/>
            </a:prstGeom>
            <a:noFill/>
          </p:spPr>
          <p:txBody>
            <a:bodyPr wrap="square" rtlCol="0">
              <a:spAutoFit/>
            </a:bodyPr>
            <a:lstStyle/>
            <a:p>
              <a:pPr algn="ctr" rtl="1"/>
              <a:r>
                <a:rPr lang="ar-LY" sz="1400" dirty="0">
                  <a:solidFill>
                    <a:schemeClr val="accent1"/>
                  </a:solidFill>
                  <a:latin typeface="Calibri" panose="020F0502020204030204" pitchFamily="34" charset="0"/>
                  <a:cs typeface="Calibri" panose="020F0502020204030204" pitchFamily="34" charset="0"/>
                </a:rPr>
                <a:t> </a:t>
              </a:r>
              <a:endParaRPr lang="en-US" sz="1400" dirty="0">
                <a:solidFill>
                  <a:schemeClr val="accent1"/>
                </a:solidFill>
                <a:latin typeface="Calibri" panose="020F0502020204030204" pitchFamily="34" charset="0"/>
                <a:cs typeface="Calibri" panose="020F0502020204030204" pitchFamily="34" charset="0"/>
              </a:endParaRPr>
            </a:p>
          </p:txBody>
        </p:sp>
      </p:grpSp>
      <p:grpSp>
        <p:nvGrpSpPr>
          <p:cNvPr id="6" name="Group 5">
            <a:extLst>
              <a:ext uri="{FF2B5EF4-FFF2-40B4-BE49-F238E27FC236}">
                <a16:creationId xmlns:a16="http://schemas.microsoft.com/office/drawing/2014/main" id="{1B1D9268-1EFA-4F3A-A7B4-06A9A99D5C2C}"/>
              </a:ext>
            </a:extLst>
          </p:cNvPr>
          <p:cNvGrpSpPr/>
          <p:nvPr/>
        </p:nvGrpSpPr>
        <p:grpSpPr>
          <a:xfrm>
            <a:off x="696087" y="2051336"/>
            <a:ext cx="3706464" cy="693351"/>
            <a:chOff x="5962068" y="1537434"/>
            <a:chExt cx="3706464" cy="693351"/>
          </a:xfrm>
        </p:grpSpPr>
        <p:sp>
          <p:nvSpPr>
            <p:cNvPr id="59" name="TextBox 58">
              <a:extLst>
                <a:ext uri="{FF2B5EF4-FFF2-40B4-BE49-F238E27FC236}">
                  <a16:creationId xmlns:a16="http://schemas.microsoft.com/office/drawing/2014/main" id="{CE72159B-5BA5-4549-A897-42FA2864EE95}"/>
                </a:ext>
              </a:extLst>
            </p:cNvPr>
            <p:cNvSpPr txBox="1"/>
            <p:nvPr/>
          </p:nvSpPr>
          <p:spPr>
            <a:xfrm>
              <a:off x="5962068" y="1537434"/>
              <a:ext cx="3706464" cy="461665"/>
            </a:xfrm>
            <a:prstGeom prst="rect">
              <a:avLst/>
            </a:prstGeom>
            <a:noFill/>
          </p:spPr>
          <p:txBody>
            <a:bodyPr wrap="none" rtlCol="0">
              <a:spAutoFit/>
            </a:bodyPr>
            <a:lstStyle/>
            <a:p>
              <a:pPr algn="r" rtl="1"/>
              <a:r>
                <a:rPr lang="ar-LY" sz="2400" b="1" dirty="0">
                  <a:solidFill>
                    <a:schemeClr val="accent3"/>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تطوير تطبيق جوال مرتبط بالنظام</a:t>
              </a:r>
              <a:endParaRPr lang="en-US" sz="2400" b="1" dirty="0">
                <a:solidFill>
                  <a:schemeClr val="accent3"/>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60" name="TextBox 59">
              <a:extLst>
                <a:ext uri="{FF2B5EF4-FFF2-40B4-BE49-F238E27FC236}">
                  <a16:creationId xmlns:a16="http://schemas.microsoft.com/office/drawing/2014/main" id="{401CEFD5-ED54-46A0-A96A-28E4C293D3C5}"/>
                </a:ext>
              </a:extLst>
            </p:cNvPr>
            <p:cNvSpPr txBox="1"/>
            <p:nvPr/>
          </p:nvSpPr>
          <p:spPr>
            <a:xfrm>
              <a:off x="7293290" y="1923008"/>
              <a:ext cx="1670986" cy="307777"/>
            </a:xfrm>
            <a:prstGeom prst="rect">
              <a:avLst/>
            </a:prstGeom>
            <a:noFill/>
          </p:spPr>
          <p:txBody>
            <a:bodyPr wrap="square" rtlCol="0">
              <a:spAutoFit/>
            </a:bodyPr>
            <a:lstStyle/>
            <a:p>
              <a:pPr algn="ctr" rtl="1"/>
              <a:r>
                <a:rPr lang="ar-LY" sz="1400" dirty="0">
                  <a:solidFill>
                    <a:schemeClr val="accent1"/>
                  </a:solidFill>
                  <a:latin typeface="Calibri" panose="020F0502020204030204" pitchFamily="34" charset="0"/>
                  <a:cs typeface="Calibri" panose="020F0502020204030204" pitchFamily="34" charset="0"/>
                </a:rPr>
                <a:t> </a:t>
              </a:r>
              <a:endParaRPr lang="en-US" sz="1400" dirty="0">
                <a:solidFill>
                  <a:schemeClr val="accent1"/>
                </a:solidFill>
                <a:latin typeface="Calibri" panose="020F0502020204030204" pitchFamily="34" charset="0"/>
                <a:cs typeface="Calibri" panose="020F0502020204030204" pitchFamily="34" charset="0"/>
              </a:endParaRPr>
            </a:p>
          </p:txBody>
        </p:sp>
      </p:grpSp>
      <p:sp>
        <p:nvSpPr>
          <p:cNvPr id="62" name="TextBox 61">
            <a:extLst>
              <a:ext uri="{FF2B5EF4-FFF2-40B4-BE49-F238E27FC236}">
                <a16:creationId xmlns:a16="http://schemas.microsoft.com/office/drawing/2014/main" id="{75C84F81-95FA-42F8-BE9A-B344BAD3D3AA}"/>
              </a:ext>
            </a:extLst>
          </p:cNvPr>
          <p:cNvSpPr txBox="1"/>
          <p:nvPr/>
        </p:nvSpPr>
        <p:spPr>
          <a:xfrm>
            <a:off x="4843844" y="69933"/>
            <a:ext cx="2746265" cy="1015663"/>
          </a:xfrm>
          <a:prstGeom prst="rect">
            <a:avLst/>
          </a:prstGeom>
          <a:noFill/>
        </p:spPr>
        <p:txBody>
          <a:bodyPr wrap="none" rtlCol="0">
            <a:spAutoFit/>
          </a:bodyPr>
          <a:lstStyle/>
          <a:p>
            <a:pPr algn="ctr" rtl="1"/>
            <a:r>
              <a:rPr lang="ar-LY" sz="6000" b="1" smtClean="0">
                <a:solidFill>
                  <a:schemeClr val="accent2"/>
                </a:solidFill>
                <a:latin typeface="Calibri" panose="020F0502020204030204" pitchFamily="34" charset="0"/>
                <a:cs typeface="Calibri" panose="020F0502020204030204" pitchFamily="34" charset="0"/>
              </a:rPr>
              <a:t>التوصيات</a:t>
            </a:r>
            <a:endParaRPr lang="en-US" sz="6000" b="1" dirty="0">
              <a:solidFill>
                <a:schemeClr val="accent2"/>
              </a:solidFill>
              <a:latin typeface="Calibri" panose="020F0502020204030204" pitchFamily="34" charset="0"/>
              <a:cs typeface="Calibri" panose="020F0502020204030204" pitchFamily="34" charset="0"/>
            </a:endParaRPr>
          </a:p>
        </p:txBody>
      </p:sp>
      <p:grpSp>
        <p:nvGrpSpPr>
          <p:cNvPr id="4" name="Group 3">
            <a:extLst>
              <a:ext uri="{FF2B5EF4-FFF2-40B4-BE49-F238E27FC236}">
                <a16:creationId xmlns:a16="http://schemas.microsoft.com/office/drawing/2014/main" id="{907CB76B-BC41-48D4-A4FD-F76F9F0251E3}"/>
              </a:ext>
            </a:extLst>
          </p:cNvPr>
          <p:cNvGrpSpPr/>
          <p:nvPr/>
        </p:nvGrpSpPr>
        <p:grpSpPr>
          <a:xfrm>
            <a:off x="6554819" y="5362770"/>
            <a:ext cx="3743332" cy="693351"/>
            <a:chOff x="2487563" y="5472201"/>
            <a:chExt cx="3743332" cy="693351"/>
          </a:xfrm>
        </p:grpSpPr>
        <p:sp>
          <p:nvSpPr>
            <p:cNvPr id="63" name="TextBox 62">
              <a:extLst>
                <a:ext uri="{FF2B5EF4-FFF2-40B4-BE49-F238E27FC236}">
                  <a16:creationId xmlns:a16="http://schemas.microsoft.com/office/drawing/2014/main" id="{B0A16D0A-4287-4591-8460-7B2730EB613E}"/>
                </a:ext>
              </a:extLst>
            </p:cNvPr>
            <p:cNvSpPr txBox="1"/>
            <p:nvPr/>
          </p:nvSpPr>
          <p:spPr>
            <a:xfrm>
              <a:off x="2487563" y="5472201"/>
              <a:ext cx="3743332" cy="461665"/>
            </a:xfrm>
            <a:prstGeom prst="rect">
              <a:avLst/>
            </a:prstGeom>
            <a:noFill/>
          </p:spPr>
          <p:txBody>
            <a:bodyPr wrap="none" rtlCol="0">
              <a:spAutoFit/>
            </a:bodyPr>
            <a:lstStyle/>
            <a:p>
              <a:pPr algn="r" rtl="1"/>
              <a:r>
                <a:rPr lang="ar-LY" sz="2400" b="1" dirty="0">
                  <a:solidFill>
                    <a:schemeClr val="accent1"/>
                  </a:solidFill>
                  <a:latin typeface="Calibri" panose="020F0502020204030204" pitchFamily="34" charset="0"/>
                  <a:cs typeface="Calibri" panose="020F0502020204030204" pitchFamily="34" charset="0"/>
                </a:rPr>
                <a:t>دعم النظام بواجهة متعددة اللغات</a:t>
              </a:r>
              <a:endParaRPr lang="en-US" sz="2400" b="1" dirty="0">
                <a:solidFill>
                  <a:schemeClr val="accent1"/>
                </a:solidFill>
                <a:latin typeface="Calibri" panose="020F0502020204030204" pitchFamily="34" charset="0"/>
                <a:cs typeface="Calibri" panose="020F0502020204030204" pitchFamily="34" charset="0"/>
              </a:endParaRPr>
            </a:p>
          </p:txBody>
        </p:sp>
        <p:sp>
          <p:nvSpPr>
            <p:cNvPr id="64" name="TextBox 63">
              <a:extLst>
                <a:ext uri="{FF2B5EF4-FFF2-40B4-BE49-F238E27FC236}">
                  <a16:creationId xmlns:a16="http://schemas.microsoft.com/office/drawing/2014/main" id="{D2906C4C-8EE3-46B1-A0E6-B242C8940F34}"/>
                </a:ext>
              </a:extLst>
            </p:cNvPr>
            <p:cNvSpPr txBox="1"/>
            <p:nvPr/>
          </p:nvSpPr>
          <p:spPr>
            <a:xfrm>
              <a:off x="4101802" y="5857775"/>
              <a:ext cx="1763100" cy="307777"/>
            </a:xfrm>
            <a:prstGeom prst="rect">
              <a:avLst/>
            </a:prstGeom>
            <a:noFill/>
          </p:spPr>
          <p:txBody>
            <a:bodyPr wrap="square" rtlCol="0">
              <a:spAutoFit/>
            </a:bodyPr>
            <a:lstStyle/>
            <a:p>
              <a:pPr algn="ctr" rtl="1"/>
              <a:r>
                <a:rPr lang="ar-LY" sz="1400" dirty="0">
                  <a:solidFill>
                    <a:schemeClr val="accent1"/>
                  </a:solidFill>
                  <a:latin typeface="Calibri" panose="020F0502020204030204" pitchFamily="34" charset="0"/>
                  <a:cs typeface="Calibri" panose="020F0502020204030204" pitchFamily="34" charset="0"/>
                </a:rPr>
                <a:t> </a:t>
              </a:r>
              <a:endParaRPr lang="en-US" sz="1400" dirty="0">
                <a:solidFill>
                  <a:schemeClr val="accent1"/>
                </a:solidFill>
                <a:latin typeface="Calibri" panose="020F0502020204030204" pitchFamily="34" charset="0"/>
                <a:cs typeface="Calibri" panose="020F0502020204030204" pitchFamily="34" charset="0"/>
              </a:endParaRPr>
            </a:p>
          </p:txBody>
        </p:sp>
      </p:grpSp>
      <p:grpSp>
        <p:nvGrpSpPr>
          <p:cNvPr id="7" name="Group 6">
            <a:extLst>
              <a:ext uri="{FF2B5EF4-FFF2-40B4-BE49-F238E27FC236}">
                <a16:creationId xmlns:a16="http://schemas.microsoft.com/office/drawing/2014/main" id="{15F08024-2BCA-4308-B080-E34EAEF49435}"/>
              </a:ext>
            </a:extLst>
          </p:cNvPr>
          <p:cNvGrpSpPr/>
          <p:nvPr/>
        </p:nvGrpSpPr>
        <p:grpSpPr>
          <a:xfrm>
            <a:off x="269081" y="5374651"/>
            <a:ext cx="5291270" cy="693351"/>
            <a:chOff x="6138241" y="5472201"/>
            <a:chExt cx="5291270" cy="693351"/>
          </a:xfrm>
        </p:grpSpPr>
        <p:sp>
          <p:nvSpPr>
            <p:cNvPr id="65" name="TextBox 64">
              <a:extLst>
                <a:ext uri="{FF2B5EF4-FFF2-40B4-BE49-F238E27FC236}">
                  <a16:creationId xmlns:a16="http://schemas.microsoft.com/office/drawing/2014/main" id="{4F660EE6-0FDD-467B-8AAE-81D3A0C78D2C}"/>
                </a:ext>
              </a:extLst>
            </p:cNvPr>
            <p:cNvSpPr txBox="1"/>
            <p:nvPr/>
          </p:nvSpPr>
          <p:spPr>
            <a:xfrm>
              <a:off x="7240760" y="5472201"/>
              <a:ext cx="4188751" cy="461665"/>
            </a:xfrm>
            <a:prstGeom prst="rect">
              <a:avLst/>
            </a:prstGeom>
            <a:noFill/>
          </p:spPr>
          <p:txBody>
            <a:bodyPr wrap="square" rtlCol="0">
              <a:spAutoFit/>
            </a:bodyPr>
            <a:lstStyle/>
            <a:p>
              <a:pPr algn="ctr" rtl="1"/>
              <a:r>
                <a:rPr lang="ar-LY" sz="2400" b="1" dirty="0">
                  <a:solidFill>
                    <a:schemeClr val="accent1"/>
                  </a:solidFill>
                  <a:latin typeface="Calibri" panose="020F0502020204030204" pitchFamily="34" charset="0"/>
                  <a:cs typeface="Calibri" panose="020F0502020204030204" pitchFamily="34" charset="0"/>
                </a:rPr>
                <a:t>دمج الذكاء </a:t>
              </a:r>
              <a:r>
                <a:rPr lang="ar-LY" sz="2400" b="1" dirty="0" err="1">
                  <a:solidFill>
                    <a:schemeClr val="accent1"/>
                  </a:solidFill>
                  <a:latin typeface="Calibri" panose="020F0502020204030204" pitchFamily="34" charset="0"/>
                  <a:cs typeface="Calibri" panose="020F0502020204030204" pitchFamily="34" charset="0"/>
                </a:rPr>
                <a:t>الإصطناعي</a:t>
              </a:r>
              <a:r>
                <a:rPr lang="ar-LY" sz="2400" b="1" dirty="0">
                  <a:solidFill>
                    <a:schemeClr val="accent1"/>
                  </a:solidFill>
                  <a:latin typeface="Calibri" panose="020F0502020204030204" pitchFamily="34" charset="0"/>
                  <a:cs typeface="Calibri" panose="020F0502020204030204" pitchFamily="34" charset="0"/>
                </a:rPr>
                <a:t> </a:t>
              </a:r>
              <a:r>
                <a:rPr lang="ar-LY" sz="2400" b="1" dirty="0" err="1">
                  <a:solidFill>
                    <a:schemeClr val="accent1"/>
                  </a:solidFill>
                  <a:latin typeface="Calibri" panose="020F0502020204030204" pitchFamily="34" charset="0"/>
                  <a:cs typeface="Calibri" panose="020F0502020204030204" pitchFamily="34" charset="0"/>
                </a:rPr>
                <a:t>لأتمتة</a:t>
              </a:r>
              <a:r>
                <a:rPr lang="ar-LY" sz="2400" b="1" dirty="0">
                  <a:solidFill>
                    <a:schemeClr val="accent1"/>
                  </a:solidFill>
                  <a:latin typeface="Calibri" panose="020F0502020204030204" pitchFamily="34" charset="0"/>
                  <a:cs typeface="Calibri" panose="020F0502020204030204" pitchFamily="34" charset="0"/>
                </a:rPr>
                <a:t> المهام</a:t>
              </a:r>
              <a:endParaRPr lang="en-US" sz="2400" b="1" dirty="0">
                <a:solidFill>
                  <a:schemeClr val="accent1"/>
                </a:solidFill>
                <a:latin typeface="Calibri" panose="020F0502020204030204" pitchFamily="34" charset="0"/>
                <a:cs typeface="Calibri" panose="020F0502020204030204" pitchFamily="34" charset="0"/>
              </a:endParaRPr>
            </a:p>
          </p:txBody>
        </p:sp>
        <p:sp>
          <p:nvSpPr>
            <p:cNvPr id="66" name="TextBox 65">
              <a:extLst>
                <a:ext uri="{FF2B5EF4-FFF2-40B4-BE49-F238E27FC236}">
                  <a16:creationId xmlns:a16="http://schemas.microsoft.com/office/drawing/2014/main" id="{DA916B0C-0FE6-489B-8B9E-4E562322B496}"/>
                </a:ext>
              </a:extLst>
            </p:cNvPr>
            <p:cNvSpPr txBox="1"/>
            <p:nvPr/>
          </p:nvSpPr>
          <p:spPr>
            <a:xfrm>
              <a:off x="6138241" y="5857775"/>
              <a:ext cx="1835744" cy="307777"/>
            </a:xfrm>
            <a:prstGeom prst="rect">
              <a:avLst/>
            </a:prstGeom>
            <a:noFill/>
          </p:spPr>
          <p:txBody>
            <a:bodyPr wrap="square" rtlCol="0">
              <a:spAutoFit/>
            </a:bodyPr>
            <a:lstStyle/>
            <a:p>
              <a:pPr algn="ctr" rtl="1"/>
              <a:r>
                <a:rPr lang="ar-LY" sz="1400" dirty="0">
                  <a:solidFill>
                    <a:schemeClr val="accent1"/>
                  </a:solidFill>
                  <a:latin typeface="Calibri" panose="020F0502020204030204" pitchFamily="34" charset="0"/>
                  <a:cs typeface="Calibri" panose="020F0502020204030204" pitchFamily="34" charset="0"/>
                </a:rPr>
                <a:t> </a:t>
              </a:r>
              <a:endParaRPr lang="en-US" sz="1400" dirty="0">
                <a:solidFill>
                  <a:schemeClr val="accent1"/>
                </a:solidFill>
                <a:latin typeface="Calibri" panose="020F0502020204030204" pitchFamily="34" charset="0"/>
                <a:cs typeface="Calibri" panose="020F0502020204030204" pitchFamily="34" charset="0"/>
              </a:endParaRPr>
            </a:p>
          </p:txBody>
        </p:sp>
      </p:grpSp>
    </p:spTree>
    <p:extLst>
      <p:ext uri="{BB962C8B-B14F-4D97-AF65-F5344CB8AC3E}">
        <p14:creationId xmlns:p14="http://schemas.microsoft.com/office/powerpoint/2010/main" val="1590685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62"/>
                                        </p:tgtEl>
                                        <p:attrNameLst>
                                          <p:attrName>style.visibility</p:attrName>
                                        </p:attrNameLst>
                                      </p:cBhvr>
                                      <p:to>
                                        <p:strVal val="visible"/>
                                      </p:to>
                                    </p:set>
                                    <p:anim calcmode="lin" valueType="num">
                                      <p:cBhvr additive="base">
                                        <p:cTn id="7" dur="1000" fill="hold"/>
                                        <p:tgtEl>
                                          <p:spTgt spid="62"/>
                                        </p:tgtEl>
                                        <p:attrNameLst>
                                          <p:attrName>ppt_x</p:attrName>
                                        </p:attrNameLst>
                                      </p:cBhvr>
                                      <p:tavLst>
                                        <p:tav tm="0">
                                          <p:val>
                                            <p:strVal val="#ppt_x"/>
                                          </p:val>
                                        </p:tav>
                                        <p:tav tm="100000">
                                          <p:val>
                                            <p:strVal val="#ppt_x"/>
                                          </p:val>
                                        </p:tav>
                                      </p:tavLst>
                                    </p:anim>
                                    <p:anim calcmode="lin" valueType="num">
                                      <p:cBhvr additive="base">
                                        <p:cTn id="8" dur="1000" fill="hold"/>
                                        <p:tgtEl>
                                          <p:spTgt spid="62"/>
                                        </p:tgtEl>
                                        <p:attrNameLst>
                                          <p:attrName>ppt_y</p:attrName>
                                        </p:attrNameLst>
                                      </p:cBhvr>
                                      <p:tavLst>
                                        <p:tav tm="0">
                                          <p:val>
                                            <p:strVal val="0-#ppt_h/2"/>
                                          </p:val>
                                        </p:tav>
                                        <p:tav tm="100000">
                                          <p:val>
                                            <p:strVal val="#ppt_y"/>
                                          </p:val>
                                        </p:tav>
                                      </p:tavLst>
                                    </p:anim>
                                  </p:childTnLst>
                                </p:cTn>
                              </p:par>
                              <p:par>
                                <p:cTn id="9" presetID="53" presetClass="entr" presetSubtype="16" fill="hold" grpId="0" nodeType="withEffect">
                                  <p:stCondLst>
                                    <p:cond delay="0"/>
                                  </p:stCondLst>
                                  <p:childTnLst>
                                    <p:set>
                                      <p:cBhvr>
                                        <p:cTn id="10" dur="1" fill="hold">
                                          <p:stCondLst>
                                            <p:cond delay="0"/>
                                          </p:stCondLst>
                                        </p:cTn>
                                        <p:tgtEl>
                                          <p:spTgt spid="30"/>
                                        </p:tgtEl>
                                        <p:attrNameLst>
                                          <p:attrName>style.visibility</p:attrName>
                                        </p:attrNameLst>
                                      </p:cBhvr>
                                      <p:to>
                                        <p:strVal val="visible"/>
                                      </p:to>
                                    </p:set>
                                    <p:anim calcmode="lin" valueType="num">
                                      <p:cBhvr>
                                        <p:cTn id="11" dur="500" fill="hold"/>
                                        <p:tgtEl>
                                          <p:spTgt spid="30"/>
                                        </p:tgtEl>
                                        <p:attrNameLst>
                                          <p:attrName>ppt_w</p:attrName>
                                        </p:attrNameLst>
                                      </p:cBhvr>
                                      <p:tavLst>
                                        <p:tav tm="0">
                                          <p:val>
                                            <p:fltVal val="0"/>
                                          </p:val>
                                        </p:tav>
                                        <p:tav tm="100000">
                                          <p:val>
                                            <p:strVal val="#ppt_w"/>
                                          </p:val>
                                        </p:tav>
                                      </p:tavLst>
                                    </p:anim>
                                    <p:anim calcmode="lin" valueType="num">
                                      <p:cBhvr>
                                        <p:cTn id="12" dur="500" fill="hold"/>
                                        <p:tgtEl>
                                          <p:spTgt spid="30"/>
                                        </p:tgtEl>
                                        <p:attrNameLst>
                                          <p:attrName>ppt_h</p:attrName>
                                        </p:attrNameLst>
                                      </p:cBhvr>
                                      <p:tavLst>
                                        <p:tav tm="0">
                                          <p:val>
                                            <p:fltVal val="0"/>
                                          </p:val>
                                        </p:tav>
                                        <p:tav tm="100000">
                                          <p:val>
                                            <p:strVal val="#ppt_h"/>
                                          </p:val>
                                        </p:tav>
                                      </p:tavLst>
                                    </p:anim>
                                    <p:animEffect transition="in" filter="fade">
                                      <p:cBhvr>
                                        <p:cTn id="13" dur="500"/>
                                        <p:tgtEl>
                                          <p:spTgt spid="30"/>
                                        </p:tgtEl>
                                      </p:cBhvr>
                                    </p:animEffect>
                                  </p:childTnLst>
                                </p:cTn>
                              </p:par>
                              <p:par>
                                <p:cTn id="14" presetID="53" presetClass="entr" presetSubtype="16" fill="hold" grpId="0" nodeType="withEffect">
                                  <p:stCondLst>
                                    <p:cond delay="0"/>
                                  </p:stCondLst>
                                  <p:childTnLst>
                                    <p:set>
                                      <p:cBhvr>
                                        <p:cTn id="15" dur="1" fill="hold">
                                          <p:stCondLst>
                                            <p:cond delay="0"/>
                                          </p:stCondLst>
                                        </p:cTn>
                                        <p:tgtEl>
                                          <p:spTgt spid="32"/>
                                        </p:tgtEl>
                                        <p:attrNameLst>
                                          <p:attrName>style.visibility</p:attrName>
                                        </p:attrNameLst>
                                      </p:cBhvr>
                                      <p:to>
                                        <p:strVal val="visible"/>
                                      </p:to>
                                    </p:set>
                                    <p:anim calcmode="lin" valueType="num">
                                      <p:cBhvr>
                                        <p:cTn id="16" dur="500" fill="hold"/>
                                        <p:tgtEl>
                                          <p:spTgt spid="32"/>
                                        </p:tgtEl>
                                        <p:attrNameLst>
                                          <p:attrName>ppt_w</p:attrName>
                                        </p:attrNameLst>
                                      </p:cBhvr>
                                      <p:tavLst>
                                        <p:tav tm="0">
                                          <p:val>
                                            <p:fltVal val="0"/>
                                          </p:val>
                                        </p:tav>
                                        <p:tav tm="100000">
                                          <p:val>
                                            <p:strVal val="#ppt_w"/>
                                          </p:val>
                                        </p:tav>
                                      </p:tavLst>
                                    </p:anim>
                                    <p:anim calcmode="lin" valueType="num">
                                      <p:cBhvr>
                                        <p:cTn id="17" dur="500" fill="hold"/>
                                        <p:tgtEl>
                                          <p:spTgt spid="32"/>
                                        </p:tgtEl>
                                        <p:attrNameLst>
                                          <p:attrName>ppt_h</p:attrName>
                                        </p:attrNameLst>
                                      </p:cBhvr>
                                      <p:tavLst>
                                        <p:tav tm="0">
                                          <p:val>
                                            <p:fltVal val="0"/>
                                          </p:val>
                                        </p:tav>
                                        <p:tav tm="100000">
                                          <p:val>
                                            <p:strVal val="#ppt_h"/>
                                          </p:val>
                                        </p:tav>
                                      </p:tavLst>
                                    </p:anim>
                                    <p:animEffect transition="in" filter="fade">
                                      <p:cBhvr>
                                        <p:cTn id="18" dur="500"/>
                                        <p:tgtEl>
                                          <p:spTgt spid="32"/>
                                        </p:tgtEl>
                                      </p:cBhvr>
                                    </p:animEffect>
                                  </p:childTnLst>
                                </p:cTn>
                              </p:par>
                              <p:par>
                                <p:cTn id="19" presetID="53" presetClass="entr" presetSubtype="16" fill="hold" grpId="0" nodeType="withEffect">
                                  <p:stCondLst>
                                    <p:cond delay="0"/>
                                  </p:stCondLst>
                                  <p:childTnLst>
                                    <p:set>
                                      <p:cBhvr>
                                        <p:cTn id="20" dur="1" fill="hold">
                                          <p:stCondLst>
                                            <p:cond delay="0"/>
                                          </p:stCondLst>
                                        </p:cTn>
                                        <p:tgtEl>
                                          <p:spTgt spid="35"/>
                                        </p:tgtEl>
                                        <p:attrNameLst>
                                          <p:attrName>style.visibility</p:attrName>
                                        </p:attrNameLst>
                                      </p:cBhvr>
                                      <p:to>
                                        <p:strVal val="visible"/>
                                      </p:to>
                                    </p:set>
                                    <p:anim calcmode="lin" valueType="num">
                                      <p:cBhvr>
                                        <p:cTn id="21" dur="500" fill="hold"/>
                                        <p:tgtEl>
                                          <p:spTgt spid="35"/>
                                        </p:tgtEl>
                                        <p:attrNameLst>
                                          <p:attrName>ppt_w</p:attrName>
                                        </p:attrNameLst>
                                      </p:cBhvr>
                                      <p:tavLst>
                                        <p:tav tm="0">
                                          <p:val>
                                            <p:fltVal val="0"/>
                                          </p:val>
                                        </p:tav>
                                        <p:tav tm="100000">
                                          <p:val>
                                            <p:strVal val="#ppt_w"/>
                                          </p:val>
                                        </p:tav>
                                      </p:tavLst>
                                    </p:anim>
                                    <p:anim calcmode="lin" valueType="num">
                                      <p:cBhvr>
                                        <p:cTn id="22" dur="500" fill="hold"/>
                                        <p:tgtEl>
                                          <p:spTgt spid="35"/>
                                        </p:tgtEl>
                                        <p:attrNameLst>
                                          <p:attrName>ppt_h</p:attrName>
                                        </p:attrNameLst>
                                      </p:cBhvr>
                                      <p:tavLst>
                                        <p:tav tm="0">
                                          <p:val>
                                            <p:fltVal val="0"/>
                                          </p:val>
                                        </p:tav>
                                        <p:tav tm="100000">
                                          <p:val>
                                            <p:strVal val="#ppt_h"/>
                                          </p:val>
                                        </p:tav>
                                      </p:tavLst>
                                    </p:anim>
                                    <p:animEffect transition="in" filter="fade">
                                      <p:cBhvr>
                                        <p:cTn id="23" dur="500"/>
                                        <p:tgtEl>
                                          <p:spTgt spid="35"/>
                                        </p:tgtEl>
                                      </p:cBhvr>
                                    </p:animEffect>
                                  </p:childTnLst>
                                </p:cTn>
                              </p:par>
                              <p:par>
                                <p:cTn id="24" presetID="53" presetClass="entr" presetSubtype="16" fill="hold" grpId="0" nodeType="withEffect">
                                  <p:stCondLst>
                                    <p:cond delay="0"/>
                                  </p:stCondLst>
                                  <p:childTnLst>
                                    <p:set>
                                      <p:cBhvr>
                                        <p:cTn id="25" dur="1" fill="hold">
                                          <p:stCondLst>
                                            <p:cond delay="0"/>
                                          </p:stCondLst>
                                        </p:cTn>
                                        <p:tgtEl>
                                          <p:spTgt spid="36"/>
                                        </p:tgtEl>
                                        <p:attrNameLst>
                                          <p:attrName>style.visibility</p:attrName>
                                        </p:attrNameLst>
                                      </p:cBhvr>
                                      <p:to>
                                        <p:strVal val="visible"/>
                                      </p:to>
                                    </p:set>
                                    <p:anim calcmode="lin" valueType="num">
                                      <p:cBhvr>
                                        <p:cTn id="26" dur="500" fill="hold"/>
                                        <p:tgtEl>
                                          <p:spTgt spid="36"/>
                                        </p:tgtEl>
                                        <p:attrNameLst>
                                          <p:attrName>ppt_w</p:attrName>
                                        </p:attrNameLst>
                                      </p:cBhvr>
                                      <p:tavLst>
                                        <p:tav tm="0">
                                          <p:val>
                                            <p:fltVal val="0"/>
                                          </p:val>
                                        </p:tav>
                                        <p:tav tm="100000">
                                          <p:val>
                                            <p:strVal val="#ppt_w"/>
                                          </p:val>
                                        </p:tav>
                                      </p:tavLst>
                                    </p:anim>
                                    <p:anim calcmode="lin" valueType="num">
                                      <p:cBhvr>
                                        <p:cTn id="27" dur="500" fill="hold"/>
                                        <p:tgtEl>
                                          <p:spTgt spid="36"/>
                                        </p:tgtEl>
                                        <p:attrNameLst>
                                          <p:attrName>ppt_h</p:attrName>
                                        </p:attrNameLst>
                                      </p:cBhvr>
                                      <p:tavLst>
                                        <p:tav tm="0">
                                          <p:val>
                                            <p:fltVal val="0"/>
                                          </p:val>
                                        </p:tav>
                                        <p:tav tm="100000">
                                          <p:val>
                                            <p:strVal val="#ppt_h"/>
                                          </p:val>
                                        </p:tav>
                                      </p:tavLst>
                                    </p:anim>
                                    <p:animEffect transition="in" filter="fade">
                                      <p:cBhvr>
                                        <p:cTn id="28" dur="500"/>
                                        <p:tgtEl>
                                          <p:spTgt spid="36"/>
                                        </p:tgtEl>
                                      </p:cBhvr>
                                    </p:animEffect>
                                  </p:childTnLst>
                                </p:cTn>
                              </p:par>
                              <p:par>
                                <p:cTn id="29" presetID="53" presetClass="entr" presetSubtype="16" fill="hold" grpId="0" nodeType="withEffect">
                                  <p:stCondLst>
                                    <p:cond delay="0"/>
                                  </p:stCondLst>
                                  <p:childTnLst>
                                    <p:set>
                                      <p:cBhvr>
                                        <p:cTn id="30" dur="1" fill="hold">
                                          <p:stCondLst>
                                            <p:cond delay="0"/>
                                          </p:stCondLst>
                                        </p:cTn>
                                        <p:tgtEl>
                                          <p:spTgt spid="39"/>
                                        </p:tgtEl>
                                        <p:attrNameLst>
                                          <p:attrName>style.visibility</p:attrName>
                                        </p:attrNameLst>
                                      </p:cBhvr>
                                      <p:to>
                                        <p:strVal val="visible"/>
                                      </p:to>
                                    </p:set>
                                    <p:anim calcmode="lin" valueType="num">
                                      <p:cBhvr>
                                        <p:cTn id="31" dur="500" fill="hold"/>
                                        <p:tgtEl>
                                          <p:spTgt spid="39"/>
                                        </p:tgtEl>
                                        <p:attrNameLst>
                                          <p:attrName>ppt_w</p:attrName>
                                        </p:attrNameLst>
                                      </p:cBhvr>
                                      <p:tavLst>
                                        <p:tav tm="0">
                                          <p:val>
                                            <p:fltVal val="0"/>
                                          </p:val>
                                        </p:tav>
                                        <p:tav tm="100000">
                                          <p:val>
                                            <p:strVal val="#ppt_w"/>
                                          </p:val>
                                        </p:tav>
                                      </p:tavLst>
                                    </p:anim>
                                    <p:anim calcmode="lin" valueType="num">
                                      <p:cBhvr>
                                        <p:cTn id="32" dur="500" fill="hold"/>
                                        <p:tgtEl>
                                          <p:spTgt spid="39"/>
                                        </p:tgtEl>
                                        <p:attrNameLst>
                                          <p:attrName>ppt_h</p:attrName>
                                        </p:attrNameLst>
                                      </p:cBhvr>
                                      <p:tavLst>
                                        <p:tav tm="0">
                                          <p:val>
                                            <p:fltVal val="0"/>
                                          </p:val>
                                        </p:tav>
                                        <p:tav tm="100000">
                                          <p:val>
                                            <p:strVal val="#ppt_h"/>
                                          </p:val>
                                        </p:tav>
                                      </p:tavLst>
                                    </p:anim>
                                    <p:animEffect transition="in" filter="fade">
                                      <p:cBhvr>
                                        <p:cTn id="33" dur="500"/>
                                        <p:tgtEl>
                                          <p:spTgt spid="39"/>
                                        </p:tgtEl>
                                      </p:cBhvr>
                                    </p:animEffect>
                                  </p:childTnLst>
                                </p:cTn>
                              </p:par>
                              <p:par>
                                <p:cTn id="34" presetID="53" presetClass="entr" presetSubtype="16" fill="hold" grpId="0" nodeType="withEffect">
                                  <p:stCondLst>
                                    <p:cond delay="0"/>
                                  </p:stCondLst>
                                  <p:childTnLst>
                                    <p:set>
                                      <p:cBhvr>
                                        <p:cTn id="35" dur="1" fill="hold">
                                          <p:stCondLst>
                                            <p:cond delay="0"/>
                                          </p:stCondLst>
                                        </p:cTn>
                                        <p:tgtEl>
                                          <p:spTgt spid="31"/>
                                        </p:tgtEl>
                                        <p:attrNameLst>
                                          <p:attrName>style.visibility</p:attrName>
                                        </p:attrNameLst>
                                      </p:cBhvr>
                                      <p:to>
                                        <p:strVal val="visible"/>
                                      </p:to>
                                    </p:set>
                                    <p:anim calcmode="lin" valueType="num">
                                      <p:cBhvr>
                                        <p:cTn id="36" dur="500" fill="hold"/>
                                        <p:tgtEl>
                                          <p:spTgt spid="31"/>
                                        </p:tgtEl>
                                        <p:attrNameLst>
                                          <p:attrName>ppt_w</p:attrName>
                                        </p:attrNameLst>
                                      </p:cBhvr>
                                      <p:tavLst>
                                        <p:tav tm="0">
                                          <p:val>
                                            <p:fltVal val="0"/>
                                          </p:val>
                                        </p:tav>
                                        <p:tav tm="100000">
                                          <p:val>
                                            <p:strVal val="#ppt_w"/>
                                          </p:val>
                                        </p:tav>
                                      </p:tavLst>
                                    </p:anim>
                                    <p:anim calcmode="lin" valueType="num">
                                      <p:cBhvr>
                                        <p:cTn id="37" dur="500" fill="hold"/>
                                        <p:tgtEl>
                                          <p:spTgt spid="31"/>
                                        </p:tgtEl>
                                        <p:attrNameLst>
                                          <p:attrName>ppt_h</p:attrName>
                                        </p:attrNameLst>
                                      </p:cBhvr>
                                      <p:tavLst>
                                        <p:tav tm="0">
                                          <p:val>
                                            <p:fltVal val="0"/>
                                          </p:val>
                                        </p:tav>
                                        <p:tav tm="100000">
                                          <p:val>
                                            <p:strVal val="#ppt_h"/>
                                          </p:val>
                                        </p:tav>
                                      </p:tavLst>
                                    </p:anim>
                                    <p:animEffect transition="in" filter="fade">
                                      <p:cBhvr>
                                        <p:cTn id="38" dur="500"/>
                                        <p:tgtEl>
                                          <p:spTgt spid="31"/>
                                        </p:tgtEl>
                                      </p:cBhvr>
                                    </p:animEffect>
                                  </p:childTnLst>
                                </p:cTn>
                              </p:par>
                              <p:par>
                                <p:cTn id="39" presetID="53" presetClass="entr" presetSubtype="16" fill="hold" grpId="0" nodeType="withEffect">
                                  <p:stCondLst>
                                    <p:cond delay="0"/>
                                  </p:stCondLst>
                                  <p:childTnLst>
                                    <p:set>
                                      <p:cBhvr>
                                        <p:cTn id="40" dur="1" fill="hold">
                                          <p:stCondLst>
                                            <p:cond delay="0"/>
                                          </p:stCondLst>
                                        </p:cTn>
                                        <p:tgtEl>
                                          <p:spTgt spid="34"/>
                                        </p:tgtEl>
                                        <p:attrNameLst>
                                          <p:attrName>style.visibility</p:attrName>
                                        </p:attrNameLst>
                                      </p:cBhvr>
                                      <p:to>
                                        <p:strVal val="visible"/>
                                      </p:to>
                                    </p:set>
                                    <p:anim calcmode="lin" valueType="num">
                                      <p:cBhvr>
                                        <p:cTn id="41" dur="500" fill="hold"/>
                                        <p:tgtEl>
                                          <p:spTgt spid="34"/>
                                        </p:tgtEl>
                                        <p:attrNameLst>
                                          <p:attrName>ppt_w</p:attrName>
                                        </p:attrNameLst>
                                      </p:cBhvr>
                                      <p:tavLst>
                                        <p:tav tm="0">
                                          <p:val>
                                            <p:fltVal val="0"/>
                                          </p:val>
                                        </p:tav>
                                        <p:tav tm="100000">
                                          <p:val>
                                            <p:strVal val="#ppt_w"/>
                                          </p:val>
                                        </p:tav>
                                      </p:tavLst>
                                    </p:anim>
                                    <p:anim calcmode="lin" valueType="num">
                                      <p:cBhvr>
                                        <p:cTn id="42" dur="500" fill="hold"/>
                                        <p:tgtEl>
                                          <p:spTgt spid="34"/>
                                        </p:tgtEl>
                                        <p:attrNameLst>
                                          <p:attrName>ppt_h</p:attrName>
                                        </p:attrNameLst>
                                      </p:cBhvr>
                                      <p:tavLst>
                                        <p:tav tm="0">
                                          <p:val>
                                            <p:fltVal val="0"/>
                                          </p:val>
                                        </p:tav>
                                        <p:tav tm="100000">
                                          <p:val>
                                            <p:strVal val="#ppt_h"/>
                                          </p:val>
                                        </p:tav>
                                      </p:tavLst>
                                    </p:anim>
                                    <p:animEffect transition="in" filter="fade">
                                      <p:cBhvr>
                                        <p:cTn id="43" dur="500"/>
                                        <p:tgtEl>
                                          <p:spTgt spid="34"/>
                                        </p:tgtEl>
                                      </p:cBhvr>
                                    </p:animEffect>
                                  </p:childTnLst>
                                </p:cTn>
                              </p:par>
                              <p:par>
                                <p:cTn id="44" presetID="53" presetClass="entr" presetSubtype="16" fill="hold" grpId="0" nodeType="withEffect">
                                  <p:stCondLst>
                                    <p:cond delay="0"/>
                                  </p:stCondLst>
                                  <p:childTnLst>
                                    <p:set>
                                      <p:cBhvr>
                                        <p:cTn id="45" dur="1" fill="hold">
                                          <p:stCondLst>
                                            <p:cond delay="0"/>
                                          </p:stCondLst>
                                        </p:cTn>
                                        <p:tgtEl>
                                          <p:spTgt spid="38"/>
                                        </p:tgtEl>
                                        <p:attrNameLst>
                                          <p:attrName>style.visibility</p:attrName>
                                        </p:attrNameLst>
                                      </p:cBhvr>
                                      <p:to>
                                        <p:strVal val="visible"/>
                                      </p:to>
                                    </p:set>
                                    <p:anim calcmode="lin" valueType="num">
                                      <p:cBhvr>
                                        <p:cTn id="46" dur="500" fill="hold"/>
                                        <p:tgtEl>
                                          <p:spTgt spid="38"/>
                                        </p:tgtEl>
                                        <p:attrNameLst>
                                          <p:attrName>ppt_w</p:attrName>
                                        </p:attrNameLst>
                                      </p:cBhvr>
                                      <p:tavLst>
                                        <p:tav tm="0">
                                          <p:val>
                                            <p:fltVal val="0"/>
                                          </p:val>
                                        </p:tav>
                                        <p:tav tm="100000">
                                          <p:val>
                                            <p:strVal val="#ppt_w"/>
                                          </p:val>
                                        </p:tav>
                                      </p:tavLst>
                                    </p:anim>
                                    <p:anim calcmode="lin" valueType="num">
                                      <p:cBhvr>
                                        <p:cTn id="47" dur="500" fill="hold"/>
                                        <p:tgtEl>
                                          <p:spTgt spid="38"/>
                                        </p:tgtEl>
                                        <p:attrNameLst>
                                          <p:attrName>ppt_h</p:attrName>
                                        </p:attrNameLst>
                                      </p:cBhvr>
                                      <p:tavLst>
                                        <p:tav tm="0">
                                          <p:val>
                                            <p:fltVal val="0"/>
                                          </p:val>
                                        </p:tav>
                                        <p:tav tm="100000">
                                          <p:val>
                                            <p:strVal val="#ppt_h"/>
                                          </p:val>
                                        </p:tav>
                                      </p:tavLst>
                                    </p:anim>
                                    <p:animEffect transition="in" filter="fade">
                                      <p:cBhvr>
                                        <p:cTn id="48" dur="500"/>
                                        <p:tgtEl>
                                          <p:spTgt spid="38"/>
                                        </p:tgtEl>
                                      </p:cBhvr>
                                    </p:animEffect>
                                  </p:childTnLst>
                                </p:cTn>
                              </p:par>
                              <p:par>
                                <p:cTn id="49" presetID="53" presetClass="entr" presetSubtype="16" fill="hold" grpId="0" nodeType="withEffect">
                                  <p:stCondLst>
                                    <p:cond delay="0"/>
                                  </p:stCondLst>
                                  <p:childTnLst>
                                    <p:set>
                                      <p:cBhvr>
                                        <p:cTn id="50" dur="1" fill="hold">
                                          <p:stCondLst>
                                            <p:cond delay="0"/>
                                          </p:stCondLst>
                                        </p:cTn>
                                        <p:tgtEl>
                                          <p:spTgt spid="33"/>
                                        </p:tgtEl>
                                        <p:attrNameLst>
                                          <p:attrName>style.visibility</p:attrName>
                                        </p:attrNameLst>
                                      </p:cBhvr>
                                      <p:to>
                                        <p:strVal val="visible"/>
                                      </p:to>
                                    </p:set>
                                    <p:anim calcmode="lin" valueType="num">
                                      <p:cBhvr>
                                        <p:cTn id="51" dur="500" fill="hold"/>
                                        <p:tgtEl>
                                          <p:spTgt spid="33"/>
                                        </p:tgtEl>
                                        <p:attrNameLst>
                                          <p:attrName>ppt_w</p:attrName>
                                        </p:attrNameLst>
                                      </p:cBhvr>
                                      <p:tavLst>
                                        <p:tav tm="0">
                                          <p:val>
                                            <p:fltVal val="0"/>
                                          </p:val>
                                        </p:tav>
                                        <p:tav tm="100000">
                                          <p:val>
                                            <p:strVal val="#ppt_w"/>
                                          </p:val>
                                        </p:tav>
                                      </p:tavLst>
                                    </p:anim>
                                    <p:anim calcmode="lin" valueType="num">
                                      <p:cBhvr>
                                        <p:cTn id="52" dur="500" fill="hold"/>
                                        <p:tgtEl>
                                          <p:spTgt spid="33"/>
                                        </p:tgtEl>
                                        <p:attrNameLst>
                                          <p:attrName>ppt_h</p:attrName>
                                        </p:attrNameLst>
                                      </p:cBhvr>
                                      <p:tavLst>
                                        <p:tav tm="0">
                                          <p:val>
                                            <p:fltVal val="0"/>
                                          </p:val>
                                        </p:tav>
                                        <p:tav tm="100000">
                                          <p:val>
                                            <p:strVal val="#ppt_h"/>
                                          </p:val>
                                        </p:tav>
                                      </p:tavLst>
                                    </p:anim>
                                    <p:animEffect transition="in" filter="fade">
                                      <p:cBhvr>
                                        <p:cTn id="53" dur="500"/>
                                        <p:tgtEl>
                                          <p:spTgt spid="33"/>
                                        </p:tgtEl>
                                      </p:cBhvr>
                                    </p:animEffect>
                                  </p:childTnLst>
                                </p:cTn>
                              </p:par>
                              <p:par>
                                <p:cTn id="54" presetID="53" presetClass="entr" presetSubtype="16" fill="hold" grpId="0" nodeType="withEffect">
                                  <p:stCondLst>
                                    <p:cond delay="0"/>
                                  </p:stCondLst>
                                  <p:childTnLst>
                                    <p:set>
                                      <p:cBhvr>
                                        <p:cTn id="55" dur="1" fill="hold">
                                          <p:stCondLst>
                                            <p:cond delay="0"/>
                                          </p:stCondLst>
                                        </p:cTn>
                                        <p:tgtEl>
                                          <p:spTgt spid="37"/>
                                        </p:tgtEl>
                                        <p:attrNameLst>
                                          <p:attrName>style.visibility</p:attrName>
                                        </p:attrNameLst>
                                      </p:cBhvr>
                                      <p:to>
                                        <p:strVal val="visible"/>
                                      </p:to>
                                    </p:set>
                                    <p:anim calcmode="lin" valueType="num">
                                      <p:cBhvr>
                                        <p:cTn id="56" dur="500" fill="hold"/>
                                        <p:tgtEl>
                                          <p:spTgt spid="37"/>
                                        </p:tgtEl>
                                        <p:attrNameLst>
                                          <p:attrName>ppt_w</p:attrName>
                                        </p:attrNameLst>
                                      </p:cBhvr>
                                      <p:tavLst>
                                        <p:tav tm="0">
                                          <p:val>
                                            <p:fltVal val="0"/>
                                          </p:val>
                                        </p:tav>
                                        <p:tav tm="100000">
                                          <p:val>
                                            <p:strVal val="#ppt_w"/>
                                          </p:val>
                                        </p:tav>
                                      </p:tavLst>
                                    </p:anim>
                                    <p:anim calcmode="lin" valueType="num">
                                      <p:cBhvr>
                                        <p:cTn id="57" dur="500" fill="hold"/>
                                        <p:tgtEl>
                                          <p:spTgt spid="37"/>
                                        </p:tgtEl>
                                        <p:attrNameLst>
                                          <p:attrName>ppt_h</p:attrName>
                                        </p:attrNameLst>
                                      </p:cBhvr>
                                      <p:tavLst>
                                        <p:tav tm="0">
                                          <p:val>
                                            <p:fltVal val="0"/>
                                          </p:val>
                                        </p:tav>
                                        <p:tav tm="100000">
                                          <p:val>
                                            <p:strVal val="#ppt_h"/>
                                          </p:val>
                                        </p:tav>
                                      </p:tavLst>
                                    </p:anim>
                                    <p:animEffect transition="in" filter="fade">
                                      <p:cBhvr>
                                        <p:cTn id="58" dur="500"/>
                                        <p:tgtEl>
                                          <p:spTgt spid="37"/>
                                        </p:tgtEl>
                                      </p:cBhvr>
                                    </p:animEffect>
                                  </p:childTnLst>
                                </p:cTn>
                              </p:par>
                            </p:childTnLst>
                          </p:cTn>
                        </p:par>
                      </p:childTnLst>
                    </p:cTn>
                  </p:par>
                  <p:par>
                    <p:cTn id="59" fill="hold">
                      <p:stCondLst>
                        <p:cond delay="indefinite"/>
                      </p:stCondLst>
                      <p:childTnLst>
                        <p:par>
                          <p:cTn id="60" fill="hold">
                            <p:stCondLst>
                              <p:cond delay="0"/>
                            </p:stCondLst>
                            <p:childTnLst>
                              <p:par>
                                <p:cTn id="61" presetID="2" presetClass="entr" presetSubtype="4" decel="100000" fill="hold" nodeType="clickEffect">
                                  <p:stCondLst>
                                    <p:cond delay="0"/>
                                  </p:stCondLst>
                                  <p:childTnLst>
                                    <p:set>
                                      <p:cBhvr>
                                        <p:cTn id="62" dur="1" fill="hold">
                                          <p:stCondLst>
                                            <p:cond delay="0"/>
                                          </p:stCondLst>
                                        </p:cTn>
                                        <p:tgtEl>
                                          <p:spTgt spid="2"/>
                                        </p:tgtEl>
                                        <p:attrNameLst>
                                          <p:attrName>style.visibility</p:attrName>
                                        </p:attrNameLst>
                                      </p:cBhvr>
                                      <p:to>
                                        <p:strVal val="visible"/>
                                      </p:to>
                                    </p:set>
                                    <p:anim calcmode="lin" valueType="num">
                                      <p:cBhvr additive="base">
                                        <p:cTn id="63" dur="1000" fill="hold"/>
                                        <p:tgtEl>
                                          <p:spTgt spid="2"/>
                                        </p:tgtEl>
                                        <p:attrNameLst>
                                          <p:attrName>ppt_x</p:attrName>
                                        </p:attrNameLst>
                                      </p:cBhvr>
                                      <p:tavLst>
                                        <p:tav tm="0">
                                          <p:val>
                                            <p:strVal val="#ppt_x"/>
                                          </p:val>
                                        </p:tav>
                                        <p:tav tm="100000">
                                          <p:val>
                                            <p:strVal val="#ppt_x"/>
                                          </p:val>
                                        </p:tav>
                                      </p:tavLst>
                                    </p:anim>
                                    <p:anim calcmode="lin" valueType="num">
                                      <p:cBhvr additive="base">
                                        <p:cTn id="64" dur="10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grpId="0" nodeType="clickEffect">
                                  <p:stCondLst>
                                    <p:cond delay="0"/>
                                  </p:stCondLst>
                                  <p:childTnLst>
                                    <p:set>
                                      <p:cBhvr>
                                        <p:cTn id="68" dur="1" fill="hold">
                                          <p:stCondLst>
                                            <p:cond delay="0"/>
                                          </p:stCondLst>
                                        </p:cTn>
                                        <p:tgtEl>
                                          <p:spTgt spid="47"/>
                                        </p:tgtEl>
                                        <p:attrNameLst>
                                          <p:attrName>style.visibility</p:attrName>
                                        </p:attrNameLst>
                                      </p:cBhvr>
                                      <p:to>
                                        <p:strVal val="visible"/>
                                      </p:to>
                                    </p:set>
                                    <p:animEffect transition="in" filter="fade">
                                      <p:cBhvr>
                                        <p:cTn id="69" dur="500"/>
                                        <p:tgtEl>
                                          <p:spTgt spid="47"/>
                                        </p:tgtEl>
                                      </p:cBhvr>
                                    </p:animEffect>
                                  </p:childTnLst>
                                </p:cTn>
                              </p:par>
                              <p:par>
                                <p:cTn id="70" presetID="10" presetClass="entr" presetSubtype="0" fill="hold" nodeType="withEffect">
                                  <p:stCondLst>
                                    <p:cond delay="250"/>
                                  </p:stCondLst>
                                  <p:childTnLst>
                                    <p:set>
                                      <p:cBhvr>
                                        <p:cTn id="71" dur="1" fill="hold">
                                          <p:stCondLst>
                                            <p:cond delay="0"/>
                                          </p:stCondLst>
                                        </p:cTn>
                                        <p:tgtEl>
                                          <p:spTgt spid="3"/>
                                        </p:tgtEl>
                                        <p:attrNameLst>
                                          <p:attrName>style.visibility</p:attrName>
                                        </p:attrNameLst>
                                      </p:cBhvr>
                                      <p:to>
                                        <p:strVal val="visible"/>
                                      </p:to>
                                    </p:set>
                                    <p:animEffect transition="in" filter="fade">
                                      <p:cBhvr>
                                        <p:cTn id="72" dur="500"/>
                                        <p:tgtEl>
                                          <p:spTgt spid="3"/>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45"/>
                                        </p:tgtEl>
                                        <p:attrNameLst>
                                          <p:attrName>style.visibility</p:attrName>
                                        </p:attrNameLst>
                                      </p:cBhvr>
                                      <p:to>
                                        <p:strVal val="visible"/>
                                      </p:to>
                                    </p:set>
                                    <p:animEffect transition="in" filter="fade">
                                      <p:cBhvr>
                                        <p:cTn id="77" dur="500"/>
                                        <p:tgtEl>
                                          <p:spTgt spid="45"/>
                                        </p:tgtEl>
                                      </p:cBhvr>
                                    </p:animEffect>
                                  </p:childTnLst>
                                </p:cTn>
                              </p:par>
                              <p:par>
                                <p:cTn id="78" presetID="10" presetClass="entr" presetSubtype="0" fill="hold" nodeType="withEffect">
                                  <p:stCondLst>
                                    <p:cond delay="250"/>
                                  </p:stCondLst>
                                  <p:childTnLst>
                                    <p:set>
                                      <p:cBhvr>
                                        <p:cTn id="79" dur="1" fill="hold">
                                          <p:stCondLst>
                                            <p:cond delay="0"/>
                                          </p:stCondLst>
                                        </p:cTn>
                                        <p:tgtEl>
                                          <p:spTgt spid="4"/>
                                        </p:tgtEl>
                                        <p:attrNameLst>
                                          <p:attrName>style.visibility</p:attrName>
                                        </p:attrNameLst>
                                      </p:cBhvr>
                                      <p:to>
                                        <p:strVal val="visible"/>
                                      </p:to>
                                    </p:set>
                                    <p:animEffect transition="in" filter="fade">
                                      <p:cBhvr>
                                        <p:cTn id="80" dur="500"/>
                                        <p:tgtEl>
                                          <p:spTgt spid="4"/>
                                        </p:tgtEl>
                                      </p:cBhvr>
                                    </p:animEffect>
                                  </p:childTnLst>
                                </p:cTn>
                              </p:par>
                            </p:childTnLst>
                          </p:cTn>
                        </p:par>
                        <p:par>
                          <p:cTn id="81" fill="hold">
                            <p:stCondLst>
                              <p:cond delay="750"/>
                            </p:stCondLst>
                            <p:childTnLst>
                              <p:par>
                                <p:cTn id="82" presetID="10" presetClass="entr" presetSubtype="0" fill="hold" grpId="0" nodeType="afterEffect">
                                  <p:stCondLst>
                                    <p:cond delay="0"/>
                                  </p:stCondLst>
                                  <p:childTnLst>
                                    <p:set>
                                      <p:cBhvr>
                                        <p:cTn id="83" dur="1" fill="hold">
                                          <p:stCondLst>
                                            <p:cond delay="0"/>
                                          </p:stCondLst>
                                        </p:cTn>
                                        <p:tgtEl>
                                          <p:spTgt spid="46"/>
                                        </p:tgtEl>
                                        <p:attrNameLst>
                                          <p:attrName>style.visibility</p:attrName>
                                        </p:attrNameLst>
                                      </p:cBhvr>
                                      <p:to>
                                        <p:strVal val="visible"/>
                                      </p:to>
                                    </p:set>
                                    <p:animEffect transition="in" filter="fade">
                                      <p:cBhvr>
                                        <p:cTn id="84" dur="500"/>
                                        <p:tgtEl>
                                          <p:spTgt spid="46"/>
                                        </p:tgtEl>
                                      </p:cBhvr>
                                    </p:animEffect>
                                  </p:childTnLst>
                                </p:cTn>
                              </p:par>
                            </p:childTnLst>
                          </p:cTn>
                        </p:par>
                      </p:childTnLst>
                    </p:cTn>
                  </p:par>
                  <p:par>
                    <p:cTn id="85" fill="hold">
                      <p:stCondLst>
                        <p:cond delay="indefinite"/>
                      </p:stCondLst>
                      <p:childTnLst>
                        <p:par>
                          <p:cTn id="86" fill="hold">
                            <p:stCondLst>
                              <p:cond delay="0"/>
                            </p:stCondLst>
                            <p:childTnLst>
                              <p:par>
                                <p:cTn id="87" presetID="10" presetClass="entr" presetSubtype="0" fill="hold" grpId="0" nodeType="clickEffect">
                                  <p:stCondLst>
                                    <p:cond delay="0"/>
                                  </p:stCondLst>
                                  <p:childTnLst>
                                    <p:set>
                                      <p:cBhvr>
                                        <p:cTn id="88" dur="1" fill="hold">
                                          <p:stCondLst>
                                            <p:cond delay="0"/>
                                          </p:stCondLst>
                                        </p:cTn>
                                        <p:tgtEl>
                                          <p:spTgt spid="48"/>
                                        </p:tgtEl>
                                        <p:attrNameLst>
                                          <p:attrName>style.visibility</p:attrName>
                                        </p:attrNameLst>
                                      </p:cBhvr>
                                      <p:to>
                                        <p:strVal val="visible"/>
                                      </p:to>
                                    </p:set>
                                    <p:animEffect transition="in" filter="fade">
                                      <p:cBhvr>
                                        <p:cTn id="89" dur="500"/>
                                        <p:tgtEl>
                                          <p:spTgt spid="48"/>
                                        </p:tgtEl>
                                      </p:cBhvr>
                                    </p:animEffect>
                                  </p:childTnLst>
                                </p:cTn>
                              </p:par>
                              <p:par>
                                <p:cTn id="90" presetID="10" presetClass="entr" presetSubtype="0" fill="hold" nodeType="withEffect">
                                  <p:stCondLst>
                                    <p:cond delay="250"/>
                                  </p:stCondLst>
                                  <p:childTnLst>
                                    <p:set>
                                      <p:cBhvr>
                                        <p:cTn id="91" dur="1" fill="hold">
                                          <p:stCondLst>
                                            <p:cond delay="0"/>
                                          </p:stCondLst>
                                        </p:cTn>
                                        <p:tgtEl>
                                          <p:spTgt spid="7"/>
                                        </p:tgtEl>
                                        <p:attrNameLst>
                                          <p:attrName>style.visibility</p:attrName>
                                        </p:attrNameLst>
                                      </p:cBhvr>
                                      <p:to>
                                        <p:strVal val="visible"/>
                                      </p:to>
                                    </p:set>
                                    <p:animEffect transition="in" filter="fade">
                                      <p:cBhvr>
                                        <p:cTn id="92" dur="500"/>
                                        <p:tgtEl>
                                          <p:spTgt spid="7"/>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grpId="0" nodeType="clickEffect">
                                  <p:stCondLst>
                                    <p:cond delay="0"/>
                                  </p:stCondLst>
                                  <p:childTnLst>
                                    <p:set>
                                      <p:cBhvr>
                                        <p:cTn id="96" dur="1" fill="hold">
                                          <p:stCondLst>
                                            <p:cond delay="0"/>
                                          </p:stCondLst>
                                        </p:cTn>
                                        <p:tgtEl>
                                          <p:spTgt spid="49"/>
                                        </p:tgtEl>
                                        <p:attrNameLst>
                                          <p:attrName>style.visibility</p:attrName>
                                        </p:attrNameLst>
                                      </p:cBhvr>
                                      <p:to>
                                        <p:strVal val="visible"/>
                                      </p:to>
                                    </p:set>
                                    <p:animEffect transition="in" filter="fade">
                                      <p:cBhvr>
                                        <p:cTn id="97" dur="500"/>
                                        <p:tgtEl>
                                          <p:spTgt spid="49"/>
                                        </p:tgtEl>
                                      </p:cBhvr>
                                    </p:animEffect>
                                  </p:childTnLst>
                                </p:cTn>
                              </p:par>
                              <p:par>
                                <p:cTn id="98" presetID="10" presetClass="entr" presetSubtype="0" fill="hold" nodeType="withEffect">
                                  <p:stCondLst>
                                    <p:cond delay="250"/>
                                  </p:stCondLst>
                                  <p:childTnLst>
                                    <p:set>
                                      <p:cBhvr>
                                        <p:cTn id="99" dur="1" fill="hold">
                                          <p:stCondLst>
                                            <p:cond delay="0"/>
                                          </p:stCondLst>
                                        </p:cTn>
                                        <p:tgtEl>
                                          <p:spTgt spid="6"/>
                                        </p:tgtEl>
                                        <p:attrNameLst>
                                          <p:attrName>style.visibility</p:attrName>
                                        </p:attrNameLst>
                                      </p:cBhvr>
                                      <p:to>
                                        <p:strVal val="visible"/>
                                      </p:to>
                                    </p:set>
                                    <p:animEffect transition="in" filter="fade">
                                      <p:cBhvr>
                                        <p:cTn id="10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45" grpId="0" animBg="1"/>
      <p:bldP spid="46" grpId="0" animBg="1"/>
      <p:bldP spid="47" grpId="0" animBg="1"/>
      <p:bldP spid="48" grpId="0" animBg="1"/>
      <p:bldP spid="49" grpId="0" animBg="1"/>
      <p:bldP spid="6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CC4A70A1-C5CF-4C31-9DFF-D7FD65D8F9D7}"/>
              </a:ext>
            </a:extLst>
          </p:cNvPr>
          <p:cNvSpPr/>
          <p:nvPr/>
        </p:nvSpPr>
        <p:spPr>
          <a:xfrm>
            <a:off x="-7144" y="-7144"/>
            <a:ext cx="12201525" cy="6867525"/>
          </a:xfrm>
          <a:custGeom>
            <a:avLst/>
            <a:gdLst>
              <a:gd name="connsiteX0" fmla="*/ 10087927 w 12201525"/>
              <a:gd name="connsiteY0" fmla="*/ 7144 h 6867525"/>
              <a:gd name="connsiteX1" fmla="*/ 8134541 w 12201525"/>
              <a:gd name="connsiteY1" fmla="*/ 465296 h 6867525"/>
              <a:gd name="connsiteX2" fmla="*/ 8132350 w 12201525"/>
              <a:gd name="connsiteY2" fmla="*/ 455962 h 6867525"/>
              <a:gd name="connsiteX3" fmla="*/ 10046017 w 12201525"/>
              <a:gd name="connsiteY3" fmla="*/ 7144 h 6867525"/>
              <a:gd name="connsiteX4" fmla="*/ 10087927 w 12201525"/>
              <a:gd name="connsiteY4" fmla="*/ 7144 h 6867525"/>
              <a:gd name="connsiteX5" fmla="*/ 8132350 w 12201525"/>
              <a:gd name="connsiteY5" fmla="*/ 1094423 h 6867525"/>
              <a:gd name="connsiteX6" fmla="*/ 8134541 w 12201525"/>
              <a:gd name="connsiteY6" fmla="*/ 1103662 h 6867525"/>
              <a:gd name="connsiteX7" fmla="*/ 12200191 w 12201525"/>
              <a:gd name="connsiteY7" fmla="*/ 150114 h 6867525"/>
              <a:gd name="connsiteX8" fmla="*/ 12200191 w 12201525"/>
              <a:gd name="connsiteY8" fmla="*/ 140303 h 6867525"/>
              <a:gd name="connsiteX9" fmla="*/ 8132350 w 12201525"/>
              <a:gd name="connsiteY9" fmla="*/ 1094423 h 6867525"/>
              <a:gd name="connsiteX10" fmla="*/ 8132350 w 12201525"/>
              <a:gd name="connsiteY10" fmla="*/ 1732788 h 6867525"/>
              <a:gd name="connsiteX11" fmla="*/ 8134541 w 12201525"/>
              <a:gd name="connsiteY11" fmla="*/ 1742027 h 6867525"/>
              <a:gd name="connsiteX12" fmla="*/ 12200191 w 12201525"/>
              <a:gd name="connsiteY12" fmla="*/ 788480 h 6867525"/>
              <a:gd name="connsiteX13" fmla="*/ 12200191 w 12201525"/>
              <a:gd name="connsiteY13" fmla="*/ 778764 h 6867525"/>
              <a:gd name="connsiteX14" fmla="*/ 8132350 w 12201525"/>
              <a:gd name="connsiteY14" fmla="*/ 1732788 h 6867525"/>
              <a:gd name="connsiteX15" fmla="*/ 8132350 w 12201525"/>
              <a:gd name="connsiteY15" fmla="*/ 2371154 h 6867525"/>
              <a:gd name="connsiteX16" fmla="*/ 8134541 w 12201525"/>
              <a:gd name="connsiteY16" fmla="*/ 2380488 h 6867525"/>
              <a:gd name="connsiteX17" fmla="*/ 12200191 w 12201525"/>
              <a:gd name="connsiteY17" fmla="*/ 1426940 h 6867525"/>
              <a:gd name="connsiteX18" fmla="*/ 12200191 w 12201525"/>
              <a:gd name="connsiteY18" fmla="*/ 1417130 h 6867525"/>
              <a:gd name="connsiteX19" fmla="*/ 8132350 w 12201525"/>
              <a:gd name="connsiteY19" fmla="*/ 2371154 h 6867525"/>
              <a:gd name="connsiteX20" fmla="*/ 8132350 w 12201525"/>
              <a:gd name="connsiteY20" fmla="*/ 3009614 h 6867525"/>
              <a:gd name="connsiteX21" fmla="*/ 8134541 w 12201525"/>
              <a:gd name="connsiteY21" fmla="*/ 3018854 h 6867525"/>
              <a:gd name="connsiteX22" fmla="*/ 12200191 w 12201525"/>
              <a:gd name="connsiteY22" fmla="*/ 2065306 h 6867525"/>
              <a:gd name="connsiteX23" fmla="*/ 12200191 w 12201525"/>
              <a:gd name="connsiteY23" fmla="*/ 2055495 h 6867525"/>
              <a:gd name="connsiteX24" fmla="*/ 8132350 w 12201525"/>
              <a:gd name="connsiteY24" fmla="*/ 3009614 h 6867525"/>
              <a:gd name="connsiteX25" fmla="*/ 8132350 w 12201525"/>
              <a:gd name="connsiteY25" fmla="*/ 3647980 h 6867525"/>
              <a:gd name="connsiteX26" fmla="*/ 8134541 w 12201525"/>
              <a:gd name="connsiteY26" fmla="*/ 3657219 h 6867525"/>
              <a:gd name="connsiteX27" fmla="*/ 12200191 w 12201525"/>
              <a:gd name="connsiteY27" fmla="*/ 2703671 h 6867525"/>
              <a:gd name="connsiteX28" fmla="*/ 12200191 w 12201525"/>
              <a:gd name="connsiteY28" fmla="*/ 2693861 h 6867525"/>
              <a:gd name="connsiteX29" fmla="*/ 8132350 w 12201525"/>
              <a:gd name="connsiteY29" fmla="*/ 3647980 h 6867525"/>
              <a:gd name="connsiteX30" fmla="*/ 8132350 w 12201525"/>
              <a:gd name="connsiteY30" fmla="*/ 4286346 h 6867525"/>
              <a:gd name="connsiteX31" fmla="*/ 8134541 w 12201525"/>
              <a:gd name="connsiteY31" fmla="*/ 4295680 h 6867525"/>
              <a:gd name="connsiteX32" fmla="*/ 12200191 w 12201525"/>
              <a:gd name="connsiteY32" fmla="*/ 3342132 h 6867525"/>
              <a:gd name="connsiteX33" fmla="*/ 12200191 w 12201525"/>
              <a:gd name="connsiteY33" fmla="*/ 3332321 h 6867525"/>
              <a:gd name="connsiteX34" fmla="*/ 8132350 w 12201525"/>
              <a:gd name="connsiteY34" fmla="*/ 4286346 h 6867525"/>
              <a:gd name="connsiteX35" fmla="*/ 8132350 w 12201525"/>
              <a:gd name="connsiteY35" fmla="*/ 4924806 h 6867525"/>
              <a:gd name="connsiteX36" fmla="*/ 8134541 w 12201525"/>
              <a:gd name="connsiteY36" fmla="*/ 4934046 h 6867525"/>
              <a:gd name="connsiteX37" fmla="*/ 12200191 w 12201525"/>
              <a:gd name="connsiteY37" fmla="*/ 3980498 h 6867525"/>
              <a:gd name="connsiteX38" fmla="*/ 12200191 w 12201525"/>
              <a:gd name="connsiteY38" fmla="*/ 3970687 h 6867525"/>
              <a:gd name="connsiteX39" fmla="*/ 8132350 w 12201525"/>
              <a:gd name="connsiteY39" fmla="*/ 4924806 h 6867525"/>
              <a:gd name="connsiteX40" fmla="*/ 8132350 w 12201525"/>
              <a:gd name="connsiteY40" fmla="*/ 5563172 h 6867525"/>
              <a:gd name="connsiteX41" fmla="*/ 8134541 w 12201525"/>
              <a:gd name="connsiteY41" fmla="*/ 5572411 h 6867525"/>
              <a:gd name="connsiteX42" fmla="*/ 12200191 w 12201525"/>
              <a:gd name="connsiteY42" fmla="*/ 4618863 h 6867525"/>
              <a:gd name="connsiteX43" fmla="*/ 12200191 w 12201525"/>
              <a:gd name="connsiteY43" fmla="*/ 4609053 h 6867525"/>
              <a:gd name="connsiteX44" fmla="*/ 8132350 w 12201525"/>
              <a:gd name="connsiteY44" fmla="*/ 5563172 h 6867525"/>
              <a:gd name="connsiteX45" fmla="*/ 8132350 w 12201525"/>
              <a:gd name="connsiteY45" fmla="*/ 6201537 h 6867525"/>
              <a:gd name="connsiteX46" fmla="*/ 8134541 w 12201525"/>
              <a:gd name="connsiteY46" fmla="*/ 6210776 h 6867525"/>
              <a:gd name="connsiteX47" fmla="*/ 12200191 w 12201525"/>
              <a:gd name="connsiteY47" fmla="*/ 5257229 h 6867525"/>
              <a:gd name="connsiteX48" fmla="*/ 12200191 w 12201525"/>
              <a:gd name="connsiteY48" fmla="*/ 5247513 h 6867525"/>
              <a:gd name="connsiteX49" fmla="*/ 8132350 w 12201525"/>
              <a:gd name="connsiteY49" fmla="*/ 6201537 h 6867525"/>
              <a:gd name="connsiteX50" fmla="*/ 8132350 w 12201525"/>
              <a:gd name="connsiteY50" fmla="*/ 6839903 h 6867525"/>
              <a:gd name="connsiteX51" fmla="*/ 8134541 w 12201525"/>
              <a:gd name="connsiteY51" fmla="*/ 6849237 h 6867525"/>
              <a:gd name="connsiteX52" fmla="*/ 12200191 w 12201525"/>
              <a:gd name="connsiteY52" fmla="*/ 5895689 h 6867525"/>
              <a:gd name="connsiteX53" fmla="*/ 12200191 w 12201525"/>
              <a:gd name="connsiteY53" fmla="*/ 5885879 h 6867525"/>
              <a:gd name="connsiteX54" fmla="*/ 8132350 w 12201525"/>
              <a:gd name="connsiteY54" fmla="*/ 6839903 h 6867525"/>
              <a:gd name="connsiteX55" fmla="*/ 10746867 w 12201525"/>
              <a:gd name="connsiteY55" fmla="*/ 6865144 h 6867525"/>
              <a:gd name="connsiteX56" fmla="*/ 10788682 w 12201525"/>
              <a:gd name="connsiteY56" fmla="*/ 6865144 h 6867525"/>
              <a:gd name="connsiteX57" fmla="*/ 12200191 w 12201525"/>
              <a:gd name="connsiteY57" fmla="*/ 6534055 h 6867525"/>
              <a:gd name="connsiteX58" fmla="*/ 12200191 w 12201525"/>
              <a:gd name="connsiteY58" fmla="*/ 6524244 h 6867525"/>
              <a:gd name="connsiteX59" fmla="*/ 10746867 w 12201525"/>
              <a:gd name="connsiteY59" fmla="*/ 6865144 h 6867525"/>
              <a:gd name="connsiteX60" fmla="*/ 2663381 w 12201525"/>
              <a:gd name="connsiteY60" fmla="*/ 7144 h 6867525"/>
              <a:gd name="connsiteX61" fmla="*/ 2621661 w 12201525"/>
              <a:gd name="connsiteY61" fmla="*/ 7144 h 6867525"/>
              <a:gd name="connsiteX62" fmla="*/ 4574953 w 12201525"/>
              <a:gd name="connsiteY62" fmla="*/ 465296 h 6867525"/>
              <a:gd name="connsiteX63" fmla="*/ 4577144 w 12201525"/>
              <a:gd name="connsiteY63" fmla="*/ 455962 h 6867525"/>
              <a:gd name="connsiteX64" fmla="*/ 2663381 w 12201525"/>
              <a:gd name="connsiteY64" fmla="*/ 7144 h 6867525"/>
              <a:gd name="connsiteX65" fmla="*/ 4577144 w 12201525"/>
              <a:gd name="connsiteY65" fmla="*/ 1094423 h 6867525"/>
              <a:gd name="connsiteX66" fmla="*/ 9335 w 12201525"/>
              <a:gd name="connsiteY66" fmla="*/ 23051 h 6867525"/>
              <a:gd name="connsiteX67" fmla="*/ 7144 w 12201525"/>
              <a:gd name="connsiteY67" fmla="*/ 32385 h 6867525"/>
              <a:gd name="connsiteX68" fmla="*/ 4574953 w 12201525"/>
              <a:gd name="connsiteY68" fmla="*/ 1103757 h 6867525"/>
              <a:gd name="connsiteX69" fmla="*/ 4577144 w 12201525"/>
              <a:gd name="connsiteY69" fmla="*/ 1094423 h 6867525"/>
              <a:gd name="connsiteX70" fmla="*/ 4577144 w 12201525"/>
              <a:gd name="connsiteY70" fmla="*/ 1732788 h 6867525"/>
              <a:gd name="connsiteX71" fmla="*/ 9335 w 12201525"/>
              <a:gd name="connsiteY71" fmla="*/ 661511 h 6867525"/>
              <a:gd name="connsiteX72" fmla="*/ 7144 w 12201525"/>
              <a:gd name="connsiteY72" fmla="*/ 670751 h 6867525"/>
              <a:gd name="connsiteX73" fmla="*/ 4574953 w 12201525"/>
              <a:gd name="connsiteY73" fmla="*/ 1742123 h 6867525"/>
              <a:gd name="connsiteX74" fmla="*/ 4577144 w 12201525"/>
              <a:gd name="connsiteY74" fmla="*/ 1732788 h 6867525"/>
              <a:gd name="connsiteX75" fmla="*/ 4577144 w 12201525"/>
              <a:gd name="connsiteY75" fmla="*/ 2371154 h 6867525"/>
              <a:gd name="connsiteX76" fmla="*/ 9335 w 12201525"/>
              <a:gd name="connsiteY76" fmla="*/ 1299877 h 6867525"/>
              <a:gd name="connsiteX77" fmla="*/ 7144 w 12201525"/>
              <a:gd name="connsiteY77" fmla="*/ 1309116 h 6867525"/>
              <a:gd name="connsiteX78" fmla="*/ 4574953 w 12201525"/>
              <a:gd name="connsiteY78" fmla="*/ 2380488 h 6867525"/>
              <a:gd name="connsiteX79" fmla="*/ 4577144 w 12201525"/>
              <a:gd name="connsiteY79" fmla="*/ 2371154 h 6867525"/>
              <a:gd name="connsiteX80" fmla="*/ 4577144 w 12201525"/>
              <a:gd name="connsiteY80" fmla="*/ 3009614 h 6867525"/>
              <a:gd name="connsiteX81" fmla="*/ 9335 w 12201525"/>
              <a:gd name="connsiteY81" fmla="*/ 1938242 h 6867525"/>
              <a:gd name="connsiteX82" fmla="*/ 7144 w 12201525"/>
              <a:gd name="connsiteY82" fmla="*/ 1947482 h 6867525"/>
              <a:gd name="connsiteX83" fmla="*/ 4574953 w 12201525"/>
              <a:gd name="connsiteY83" fmla="*/ 3018854 h 6867525"/>
              <a:gd name="connsiteX84" fmla="*/ 4577144 w 12201525"/>
              <a:gd name="connsiteY84" fmla="*/ 3009614 h 6867525"/>
              <a:gd name="connsiteX85" fmla="*/ 4577144 w 12201525"/>
              <a:gd name="connsiteY85" fmla="*/ 3647980 h 6867525"/>
              <a:gd name="connsiteX86" fmla="*/ 9335 w 12201525"/>
              <a:gd name="connsiteY86" fmla="*/ 2576608 h 6867525"/>
              <a:gd name="connsiteX87" fmla="*/ 7144 w 12201525"/>
              <a:gd name="connsiteY87" fmla="*/ 2585942 h 6867525"/>
              <a:gd name="connsiteX88" fmla="*/ 4574953 w 12201525"/>
              <a:gd name="connsiteY88" fmla="*/ 3657314 h 6867525"/>
              <a:gd name="connsiteX89" fmla="*/ 4577144 w 12201525"/>
              <a:gd name="connsiteY89" fmla="*/ 3647980 h 6867525"/>
              <a:gd name="connsiteX90" fmla="*/ 4577144 w 12201525"/>
              <a:gd name="connsiteY90" fmla="*/ 4286346 h 6867525"/>
              <a:gd name="connsiteX91" fmla="*/ 9335 w 12201525"/>
              <a:gd name="connsiteY91" fmla="*/ 3215069 h 6867525"/>
              <a:gd name="connsiteX92" fmla="*/ 7144 w 12201525"/>
              <a:gd name="connsiteY92" fmla="*/ 3224308 h 6867525"/>
              <a:gd name="connsiteX93" fmla="*/ 4574953 w 12201525"/>
              <a:gd name="connsiteY93" fmla="*/ 4295680 h 6867525"/>
              <a:gd name="connsiteX94" fmla="*/ 4577144 w 12201525"/>
              <a:gd name="connsiteY94" fmla="*/ 4286346 h 6867525"/>
              <a:gd name="connsiteX95" fmla="*/ 4577144 w 12201525"/>
              <a:gd name="connsiteY95" fmla="*/ 4924806 h 6867525"/>
              <a:gd name="connsiteX96" fmla="*/ 9335 w 12201525"/>
              <a:gd name="connsiteY96" fmla="*/ 3853434 h 6867525"/>
              <a:gd name="connsiteX97" fmla="*/ 7144 w 12201525"/>
              <a:gd name="connsiteY97" fmla="*/ 3862673 h 6867525"/>
              <a:gd name="connsiteX98" fmla="*/ 4574953 w 12201525"/>
              <a:gd name="connsiteY98" fmla="*/ 4934046 h 6867525"/>
              <a:gd name="connsiteX99" fmla="*/ 4577144 w 12201525"/>
              <a:gd name="connsiteY99" fmla="*/ 4924806 h 6867525"/>
              <a:gd name="connsiteX100" fmla="*/ 4577144 w 12201525"/>
              <a:gd name="connsiteY100" fmla="*/ 5563172 h 6867525"/>
              <a:gd name="connsiteX101" fmla="*/ 9335 w 12201525"/>
              <a:gd name="connsiteY101" fmla="*/ 4491800 h 6867525"/>
              <a:gd name="connsiteX102" fmla="*/ 7144 w 12201525"/>
              <a:gd name="connsiteY102" fmla="*/ 4501134 h 6867525"/>
              <a:gd name="connsiteX103" fmla="*/ 4574953 w 12201525"/>
              <a:gd name="connsiteY103" fmla="*/ 5572506 h 6867525"/>
              <a:gd name="connsiteX104" fmla="*/ 4577144 w 12201525"/>
              <a:gd name="connsiteY104" fmla="*/ 5563172 h 6867525"/>
              <a:gd name="connsiteX105" fmla="*/ 4577144 w 12201525"/>
              <a:gd name="connsiteY105" fmla="*/ 6201537 h 6867525"/>
              <a:gd name="connsiteX106" fmla="*/ 9335 w 12201525"/>
              <a:gd name="connsiteY106" fmla="*/ 5130260 h 6867525"/>
              <a:gd name="connsiteX107" fmla="*/ 7144 w 12201525"/>
              <a:gd name="connsiteY107" fmla="*/ 5139500 h 6867525"/>
              <a:gd name="connsiteX108" fmla="*/ 4574953 w 12201525"/>
              <a:gd name="connsiteY108" fmla="*/ 6210776 h 6867525"/>
              <a:gd name="connsiteX109" fmla="*/ 4577144 w 12201525"/>
              <a:gd name="connsiteY109" fmla="*/ 6201537 h 6867525"/>
              <a:gd name="connsiteX110" fmla="*/ 4577144 w 12201525"/>
              <a:gd name="connsiteY110" fmla="*/ 6839903 h 6867525"/>
              <a:gd name="connsiteX111" fmla="*/ 9335 w 12201525"/>
              <a:gd name="connsiteY111" fmla="*/ 5768626 h 6867525"/>
              <a:gd name="connsiteX112" fmla="*/ 7144 w 12201525"/>
              <a:gd name="connsiteY112" fmla="*/ 5777865 h 6867525"/>
              <a:gd name="connsiteX113" fmla="*/ 4574953 w 12201525"/>
              <a:gd name="connsiteY113" fmla="*/ 6849237 h 6867525"/>
              <a:gd name="connsiteX114" fmla="*/ 4577144 w 12201525"/>
              <a:gd name="connsiteY114" fmla="*/ 6839903 h 6867525"/>
              <a:gd name="connsiteX115" fmla="*/ 9239 w 12201525"/>
              <a:gd name="connsiteY115" fmla="*/ 6406992 h 6867525"/>
              <a:gd name="connsiteX116" fmla="*/ 8192 w 12201525"/>
              <a:gd name="connsiteY116" fmla="*/ 6411659 h 6867525"/>
              <a:gd name="connsiteX117" fmla="*/ 7144 w 12201525"/>
              <a:gd name="connsiteY117" fmla="*/ 6416326 h 6867525"/>
              <a:gd name="connsiteX118" fmla="*/ 8192 w 12201525"/>
              <a:gd name="connsiteY118" fmla="*/ 6416611 h 6867525"/>
              <a:gd name="connsiteX119" fmla="*/ 1920812 w 12201525"/>
              <a:gd name="connsiteY119" fmla="*/ 6865144 h 6867525"/>
              <a:gd name="connsiteX120" fmla="*/ 1962626 w 12201525"/>
              <a:gd name="connsiteY120" fmla="*/ 6865144 h 6867525"/>
              <a:gd name="connsiteX121" fmla="*/ 9239 w 12201525"/>
              <a:gd name="connsiteY121" fmla="*/ 6406992 h 6867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12201525" h="6867525">
                <a:moveTo>
                  <a:pt x="10087927" y="7144"/>
                </a:moveTo>
                <a:lnTo>
                  <a:pt x="8134541" y="465296"/>
                </a:lnTo>
                <a:lnTo>
                  <a:pt x="8132350" y="455962"/>
                </a:lnTo>
                <a:lnTo>
                  <a:pt x="10046017" y="7144"/>
                </a:lnTo>
                <a:lnTo>
                  <a:pt x="10087927" y="7144"/>
                </a:lnTo>
                <a:close/>
                <a:moveTo>
                  <a:pt x="8132350" y="1094423"/>
                </a:moveTo>
                <a:lnTo>
                  <a:pt x="8134541" y="1103662"/>
                </a:lnTo>
                <a:lnTo>
                  <a:pt x="12200191" y="150114"/>
                </a:lnTo>
                <a:lnTo>
                  <a:pt x="12200191" y="140303"/>
                </a:lnTo>
                <a:lnTo>
                  <a:pt x="8132350" y="1094423"/>
                </a:lnTo>
                <a:close/>
                <a:moveTo>
                  <a:pt x="8132350" y="1732788"/>
                </a:moveTo>
                <a:lnTo>
                  <a:pt x="8134541" y="1742027"/>
                </a:lnTo>
                <a:lnTo>
                  <a:pt x="12200191" y="788480"/>
                </a:lnTo>
                <a:lnTo>
                  <a:pt x="12200191" y="778764"/>
                </a:lnTo>
                <a:lnTo>
                  <a:pt x="8132350" y="1732788"/>
                </a:lnTo>
                <a:close/>
                <a:moveTo>
                  <a:pt x="8132350" y="2371154"/>
                </a:moveTo>
                <a:lnTo>
                  <a:pt x="8134541" y="2380488"/>
                </a:lnTo>
                <a:lnTo>
                  <a:pt x="12200191" y="1426940"/>
                </a:lnTo>
                <a:lnTo>
                  <a:pt x="12200191" y="1417130"/>
                </a:lnTo>
                <a:lnTo>
                  <a:pt x="8132350" y="2371154"/>
                </a:lnTo>
                <a:close/>
                <a:moveTo>
                  <a:pt x="8132350" y="3009614"/>
                </a:moveTo>
                <a:lnTo>
                  <a:pt x="8134541" y="3018854"/>
                </a:lnTo>
                <a:lnTo>
                  <a:pt x="12200191" y="2065306"/>
                </a:lnTo>
                <a:lnTo>
                  <a:pt x="12200191" y="2055495"/>
                </a:lnTo>
                <a:lnTo>
                  <a:pt x="8132350" y="3009614"/>
                </a:lnTo>
                <a:close/>
                <a:moveTo>
                  <a:pt x="8132350" y="3647980"/>
                </a:moveTo>
                <a:lnTo>
                  <a:pt x="8134541" y="3657219"/>
                </a:lnTo>
                <a:lnTo>
                  <a:pt x="12200191" y="2703671"/>
                </a:lnTo>
                <a:lnTo>
                  <a:pt x="12200191" y="2693861"/>
                </a:lnTo>
                <a:lnTo>
                  <a:pt x="8132350" y="3647980"/>
                </a:lnTo>
                <a:close/>
                <a:moveTo>
                  <a:pt x="8132350" y="4286346"/>
                </a:moveTo>
                <a:lnTo>
                  <a:pt x="8134541" y="4295680"/>
                </a:lnTo>
                <a:lnTo>
                  <a:pt x="12200191" y="3342132"/>
                </a:lnTo>
                <a:lnTo>
                  <a:pt x="12200191" y="3332321"/>
                </a:lnTo>
                <a:lnTo>
                  <a:pt x="8132350" y="4286346"/>
                </a:lnTo>
                <a:close/>
                <a:moveTo>
                  <a:pt x="8132350" y="4924806"/>
                </a:moveTo>
                <a:lnTo>
                  <a:pt x="8134541" y="4934046"/>
                </a:lnTo>
                <a:lnTo>
                  <a:pt x="12200191" y="3980498"/>
                </a:lnTo>
                <a:lnTo>
                  <a:pt x="12200191" y="3970687"/>
                </a:lnTo>
                <a:lnTo>
                  <a:pt x="8132350" y="4924806"/>
                </a:lnTo>
                <a:close/>
                <a:moveTo>
                  <a:pt x="8132350" y="5563172"/>
                </a:moveTo>
                <a:lnTo>
                  <a:pt x="8134541" y="5572411"/>
                </a:lnTo>
                <a:lnTo>
                  <a:pt x="12200191" y="4618863"/>
                </a:lnTo>
                <a:lnTo>
                  <a:pt x="12200191" y="4609053"/>
                </a:lnTo>
                <a:lnTo>
                  <a:pt x="8132350" y="5563172"/>
                </a:lnTo>
                <a:close/>
                <a:moveTo>
                  <a:pt x="8132350" y="6201537"/>
                </a:moveTo>
                <a:lnTo>
                  <a:pt x="8134541" y="6210776"/>
                </a:lnTo>
                <a:lnTo>
                  <a:pt x="12200191" y="5257229"/>
                </a:lnTo>
                <a:lnTo>
                  <a:pt x="12200191" y="5247513"/>
                </a:lnTo>
                <a:lnTo>
                  <a:pt x="8132350" y="6201537"/>
                </a:lnTo>
                <a:close/>
                <a:moveTo>
                  <a:pt x="8132350" y="6839903"/>
                </a:moveTo>
                <a:lnTo>
                  <a:pt x="8134541" y="6849237"/>
                </a:lnTo>
                <a:lnTo>
                  <a:pt x="12200191" y="5895689"/>
                </a:lnTo>
                <a:lnTo>
                  <a:pt x="12200191" y="5885879"/>
                </a:lnTo>
                <a:lnTo>
                  <a:pt x="8132350" y="6839903"/>
                </a:lnTo>
                <a:close/>
                <a:moveTo>
                  <a:pt x="10746867" y="6865144"/>
                </a:moveTo>
                <a:lnTo>
                  <a:pt x="10788682" y="6865144"/>
                </a:lnTo>
                <a:lnTo>
                  <a:pt x="12200191" y="6534055"/>
                </a:lnTo>
                <a:lnTo>
                  <a:pt x="12200191" y="6524244"/>
                </a:lnTo>
                <a:lnTo>
                  <a:pt x="10746867" y="6865144"/>
                </a:lnTo>
                <a:close/>
                <a:moveTo>
                  <a:pt x="2663381" y="7144"/>
                </a:moveTo>
                <a:lnTo>
                  <a:pt x="2621661" y="7144"/>
                </a:lnTo>
                <a:lnTo>
                  <a:pt x="4574953" y="465296"/>
                </a:lnTo>
                <a:lnTo>
                  <a:pt x="4577144" y="455962"/>
                </a:lnTo>
                <a:lnTo>
                  <a:pt x="2663381" y="7144"/>
                </a:lnTo>
                <a:close/>
                <a:moveTo>
                  <a:pt x="4577144" y="1094423"/>
                </a:moveTo>
                <a:lnTo>
                  <a:pt x="9335" y="23051"/>
                </a:lnTo>
                <a:lnTo>
                  <a:pt x="7144" y="32385"/>
                </a:lnTo>
                <a:lnTo>
                  <a:pt x="4574953" y="1103757"/>
                </a:lnTo>
                <a:lnTo>
                  <a:pt x="4577144" y="1094423"/>
                </a:lnTo>
                <a:close/>
                <a:moveTo>
                  <a:pt x="4577144" y="1732788"/>
                </a:moveTo>
                <a:lnTo>
                  <a:pt x="9335" y="661511"/>
                </a:lnTo>
                <a:lnTo>
                  <a:pt x="7144" y="670751"/>
                </a:lnTo>
                <a:lnTo>
                  <a:pt x="4574953" y="1742123"/>
                </a:lnTo>
                <a:lnTo>
                  <a:pt x="4577144" y="1732788"/>
                </a:lnTo>
                <a:close/>
                <a:moveTo>
                  <a:pt x="4577144" y="2371154"/>
                </a:moveTo>
                <a:lnTo>
                  <a:pt x="9335" y="1299877"/>
                </a:lnTo>
                <a:lnTo>
                  <a:pt x="7144" y="1309116"/>
                </a:lnTo>
                <a:lnTo>
                  <a:pt x="4574953" y="2380488"/>
                </a:lnTo>
                <a:lnTo>
                  <a:pt x="4577144" y="2371154"/>
                </a:lnTo>
                <a:close/>
                <a:moveTo>
                  <a:pt x="4577144" y="3009614"/>
                </a:moveTo>
                <a:lnTo>
                  <a:pt x="9335" y="1938242"/>
                </a:lnTo>
                <a:lnTo>
                  <a:pt x="7144" y="1947482"/>
                </a:lnTo>
                <a:lnTo>
                  <a:pt x="4574953" y="3018854"/>
                </a:lnTo>
                <a:lnTo>
                  <a:pt x="4577144" y="3009614"/>
                </a:lnTo>
                <a:close/>
                <a:moveTo>
                  <a:pt x="4577144" y="3647980"/>
                </a:moveTo>
                <a:lnTo>
                  <a:pt x="9335" y="2576608"/>
                </a:lnTo>
                <a:lnTo>
                  <a:pt x="7144" y="2585942"/>
                </a:lnTo>
                <a:lnTo>
                  <a:pt x="4574953" y="3657314"/>
                </a:lnTo>
                <a:lnTo>
                  <a:pt x="4577144" y="3647980"/>
                </a:lnTo>
                <a:close/>
                <a:moveTo>
                  <a:pt x="4577144" y="4286346"/>
                </a:moveTo>
                <a:lnTo>
                  <a:pt x="9335" y="3215069"/>
                </a:lnTo>
                <a:lnTo>
                  <a:pt x="7144" y="3224308"/>
                </a:lnTo>
                <a:lnTo>
                  <a:pt x="4574953" y="4295680"/>
                </a:lnTo>
                <a:lnTo>
                  <a:pt x="4577144" y="4286346"/>
                </a:lnTo>
                <a:close/>
                <a:moveTo>
                  <a:pt x="4577144" y="4924806"/>
                </a:moveTo>
                <a:lnTo>
                  <a:pt x="9335" y="3853434"/>
                </a:lnTo>
                <a:lnTo>
                  <a:pt x="7144" y="3862673"/>
                </a:lnTo>
                <a:lnTo>
                  <a:pt x="4574953" y="4934046"/>
                </a:lnTo>
                <a:lnTo>
                  <a:pt x="4577144" y="4924806"/>
                </a:lnTo>
                <a:close/>
                <a:moveTo>
                  <a:pt x="4577144" y="5563172"/>
                </a:moveTo>
                <a:lnTo>
                  <a:pt x="9335" y="4491800"/>
                </a:lnTo>
                <a:lnTo>
                  <a:pt x="7144" y="4501134"/>
                </a:lnTo>
                <a:lnTo>
                  <a:pt x="4574953" y="5572506"/>
                </a:lnTo>
                <a:lnTo>
                  <a:pt x="4577144" y="5563172"/>
                </a:lnTo>
                <a:close/>
                <a:moveTo>
                  <a:pt x="4577144" y="6201537"/>
                </a:moveTo>
                <a:lnTo>
                  <a:pt x="9335" y="5130260"/>
                </a:lnTo>
                <a:lnTo>
                  <a:pt x="7144" y="5139500"/>
                </a:lnTo>
                <a:lnTo>
                  <a:pt x="4574953" y="6210776"/>
                </a:lnTo>
                <a:lnTo>
                  <a:pt x="4577144" y="6201537"/>
                </a:lnTo>
                <a:close/>
                <a:moveTo>
                  <a:pt x="4577144" y="6839903"/>
                </a:moveTo>
                <a:lnTo>
                  <a:pt x="9335" y="5768626"/>
                </a:lnTo>
                <a:lnTo>
                  <a:pt x="7144" y="5777865"/>
                </a:lnTo>
                <a:lnTo>
                  <a:pt x="4574953" y="6849237"/>
                </a:lnTo>
                <a:lnTo>
                  <a:pt x="4577144" y="6839903"/>
                </a:lnTo>
                <a:close/>
                <a:moveTo>
                  <a:pt x="9239" y="6406992"/>
                </a:moveTo>
                <a:lnTo>
                  <a:pt x="8192" y="6411659"/>
                </a:lnTo>
                <a:lnTo>
                  <a:pt x="7144" y="6416326"/>
                </a:lnTo>
                <a:lnTo>
                  <a:pt x="8192" y="6416611"/>
                </a:lnTo>
                <a:lnTo>
                  <a:pt x="1920812" y="6865144"/>
                </a:lnTo>
                <a:lnTo>
                  <a:pt x="1962626" y="6865144"/>
                </a:lnTo>
                <a:lnTo>
                  <a:pt x="9239" y="6406992"/>
                </a:lnTo>
                <a:close/>
              </a:path>
            </a:pathLst>
          </a:custGeom>
          <a:solidFill>
            <a:srgbClr val="EFEFEF"/>
          </a:solidFill>
          <a:ln w="9525" cap="flat">
            <a:noFill/>
            <a:prstDash val="solid"/>
            <a:miter/>
          </a:ln>
        </p:spPr>
        <p:txBody>
          <a:bodyPr rtlCol="0" anchor="ctr"/>
          <a:lstStyle/>
          <a:p>
            <a:endParaRPr lang="en-US"/>
          </a:p>
        </p:txBody>
      </p:sp>
      <p:sp>
        <p:nvSpPr>
          <p:cNvPr id="5" name="Freeform: Shape 4">
            <a:extLst>
              <a:ext uri="{FF2B5EF4-FFF2-40B4-BE49-F238E27FC236}">
                <a16:creationId xmlns:a16="http://schemas.microsoft.com/office/drawing/2014/main" id="{17A1D1A0-3DC3-4F34-B721-352D5817FF15}"/>
              </a:ext>
            </a:extLst>
          </p:cNvPr>
          <p:cNvSpPr/>
          <p:nvPr/>
        </p:nvSpPr>
        <p:spPr>
          <a:xfrm>
            <a:off x="2914079" y="-7144"/>
            <a:ext cx="6362700" cy="6867525"/>
          </a:xfrm>
          <a:custGeom>
            <a:avLst/>
            <a:gdLst>
              <a:gd name="connsiteX0" fmla="*/ 7144 w 6362700"/>
              <a:gd name="connsiteY0" fmla="*/ 7144 h 6867525"/>
              <a:gd name="connsiteX1" fmla="*/ 6358890 w 6362700"/>
              <a:gd name="connsiteY1" fmla="*/ 7144 h 6867525"/>
              <a:gd name="connsiteX2" fmla="*/ 6358890 w 6362700"/>
              <a:gd name="connsiteY2" fmla="*/ 6865144 h 6867525"/>
              <a:gd name="connsiteX3" fmla="*/ 7143 w 6362700"/>
              <a:gd name="connsiteY3" fmla="*/ 6865144 h 6867525"/>
            </a:gdLst>
            <a:ahLst/>
            <a:cxnLst>
              <a:cxn ang="0">
                <a:pos x="connsiteX0" y="connsiteY0"/>
              </a:cxn>
              <a:cxn ang="0">
                <a:pos x="connsiteX1" y="connsiteY1"/>
              </a:cxn>
              <a:cxn ang="0">
                <a:pos x="connsiteX2" y="connsiteY2"/>
              </a:cxn>
              <a:cxn ang="0">
                <a:pos x="connsiteX3" y="connsiteY3"/>
              </a:cxn>
            </a:cxnLst>
            <a:rect l="l" t="t" r="r" b="b"/>
            <a:pathLst>
              <a:path w="6362700" h="6867525">
                <a:moveTo>
                  <a:pt x="7144" y="7144"/>
                </a:moveTo>
                <a:lnTo>
                  <a:pt x="6358890" y="7144"/>
                </a:lnTo>
                <a:lnTo>
                  <a:pt x="6358890" y="6865144"/>
                </a:lnTo>
                <a:lnTo>
                  <a:pt x="7143" y="6865144"/>
                </a:lnTo>
                <a:close/>
              </a:path>
            </a:pathLst>
          </a:custGeom>
          <a:solidFill>
            <a:srgbClr val="FFFFFF"/>
          </a:solidFill>
          <a:ln w="9525" cap="flat">
            <a:noFill/>
            <a:prstDash val="solid"/>
            <a:miter/>
          </a:ln>
        </p:spPr>
        <p:txBody>
          <a:bodyPr rtlCol="0" anchor="ctr"/>
          <a:lstStyle/>
          <a:p>
            <a:endParaRPr lang="en-US"/>
          </a:p>
        </p:txBody>
      </p:sp>
      <p:sp>
        <p:nvSpPr>
          <p:cNvPr id="6" name="Freeform: Shape 5">
            <a:extLst>
              <a:ext uri="{FF2B5EF4-FFF2-40B4-BE49-F238E27FC236}">
                <a16:creationId xmlns:a16="http://schemas.microsoft.com/office/drawing/2014/main" id="{4E6867A9-4783-46CB-889C-607E0C952DB7}"/>
              </a:ext>
            </a:extLst>
          </p:cNvPr>
          <p:cNvSpPr/>
          <p:nvPr/>
        </p:nvSpPr>
        <p:spPr>
          <a:xfrm>
            <a:off x="3820192" y="5498878"/>
            <a:ext cx="4552950" cy="1362075"/>
          </a:xfrm>
          <a:custGeom>
            <a:avLst/>
            <a:gdLst>
              <a:gd name="connsiteX0" fmla="*/ 7144 w 4552950"/>
              <a:gd name="connsiteY0" fmla="*/ 1359122 h 1362075"/>
              <a:gd name="connsiteX1" fmla="*/ 7144 w 4552950"/>
              <a:gd name="connsiteY1" fmla="*/ 1359122 h 1362075"/>
              <a:gd name="connsiteX2" fmla="*/ 1359122 w 4552950"/>
              <a:gd name="connsiteY2" fmla="*/ 7144 h 1362075"/>
              <a:gd name="connsiteX3" fmla="*/ 3194685 w 4552950"/>
              <a:gd name="connsiteY3" fmla="*/ 7144 h 1362075"/>
              <a:gd name="connsiteX4" fmla="*/ 4546663 w 4552950"/>
              <a:gd name="connsiteY4" fmla="*/ 1359122 h 1362075"/>
              <a:gd name="connsiteX5" fmla="*/ 4546663 w 4552950"/>
              <a:gd name="connsiteY5" fmla="*/ 1359122 h 1362075"/>
              <a:gd name="connsiteX6" fmla="*/ 7144 w 4552950"/>
              <a:gd name="connsiteY6" fmla="*/ 1359122 h 1362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52950" h="1362075">
                <a:moveTo>
                  <a:pt x="7144" y="1359122"/>
                </a:moveTo>
                <a:lnTo>
                  <a:pt x="7144" y="1359122"/>
                </a:lnTo>
                <a:cubicBezTo>
                  <a:pt x="7144" y="612457"/>
                  <a:pt x="612457" y="7144"/>
                  <a:pt x="1359122" y="7144"/>
                </a:cubicBezTo>
                <a:lnTo>
                  <a:pt x="3194685" y="7144"/>
                </a:lnTo>
                <a:cubicBezTo>
                  <a:pt x="3941350" y="7144"/>
                  <a:pt x="4546663" y="612457"/>
                  <a:pt x="4546663" y="1359122"/>
                </a:cubicBezTo>
                <a:lnTo>
                  <a:pt x="4546663" y="1359122"/>
                </a:lnTo>
                <a:lnTo>
                  <a:pt x="7144" y="1359122"/>
                </a:lnTo>
                <a:close/>
              </a:path>
            </a:pathLst>
          </a:custGeom>
          <a:solidFill>
            <a:srgbClr val="0A1931"/>
          </a:solidFill>
          <a:ln w="9525"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F5CD2FE6-76B4-43EB-A996-22126A3876DE}"/>
              </a:ext>
            </a:extLst>
          </p:cNvPr>
          <p:cNvSpPr/>
          <p:nvPr/>
        </p:nvSpPr>
        <p:spPr>
          <a:xfrm>
            <a:off x="3820192" y="-7144"/>
            <a:ext cx="4552950" cy="1362075"/>
          </a:xfrm>
          <a:custGeom>
            <a:avLst/>
            <a:gdLst>
              <a:gd name="connsiteX0" fmla="*/ 4546663 w 4552950"/>
              <a:gd name="connsiteY0" fmla="*/ 7144 h 1362075"/>
              <a:gd name="connsiteX1" fmla="*/ 4546663 w 4552950"/>
              <a:gd name="connsiteY1" fmla="*/ 7144 h 1362075"/>
              <a:gd name="connsiteX2" fmla="*/ 3194685 w 4552950"/>
              <a:gd name="connsiteY2" fmla="*/ 1359122 h 1362075"/>
              <a:gd name="connsiteX3" fmla="*/ 1359122 w 4552950"/>
              <a:gd name="connsiteY3" fmla="*/ 1359122 h 1362075"/>
              <a:gd name="connsiteX4" fmla="*/ 7144 w 4552950"/>
              <a:gd name="connsiteY4" fmla="*/ 7144 h 1362075"/>
              <a:gd name="connsiteX5" fmla="*/ 7144 w 4552950"/>
              <a:gd name="connsiteY5" fmla="*/ 7144 h 1362075"/>
              <a:gd name="connsiteX6" fmla="*/ 4546663 w 4552950"/>
              <a:gd name="connsiteY6" fmla="*/ 7144 h 1362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52950" h="1362075">
                <a:moveTo>
                  <a:pt x="4546663" y="7144"/>
                </a:moveTo>
                <a:lnTo>
                  <a:pt x="4546663" y="7144"/>
                </a:lnTo>
                <a:cubicBezTo>
                  <a:pt x="4546663" y="753809"/>
                  <a:pt x="3941350" y="1359122"/>
                  <a:pt x="3194685" y="1359122"/>
                </a:cubicBezTo>
                <a:lnTo>
                  <a:pt x="1359122" y="1359122"/>
                </a:lnTo>
                <a:cubicBezTo>
                  <a:pt x="612457" y="1359122"/>
                  <a:pt x="7144" y="753809"/>
                  <a:pt x="7144" y="7144"/>
                </a:cubicBezTo>
                <a:lnTo>
                  <a:pt x="7144" y="7144"/>
                </a:lnTo>
                <a:lnTo>
                  <a:pt x="4546663" y="7144"/>
                </a:lnTo>
                <a:close/>
              </a:path>
            </a:pathLst>
          </a:custGeom>
          <a:solidFill>
            <a:srgbClr val="185ADB"/>
          </a:solidFill>
          <a:ln w="9525" cap="flat">
            <a:noFill/>
            <a:prstDash val="solid"/>
            <a:miter/>
          </a:ln>
        </p:spPr>
        <p:txBody>
          <a:bodyPr rtlCol="0" anchor="ctr"/>
          <a:lstStyle/>
          <a:p>
            <a:endParaRPr lang="en-US"/>
          </a:p>
        </p:txBody>
      </p:sp>
      <p:grpSp>
        <p:nvGrpSpPr>
          <p:cNvPr id="14" name="Group 13">
            <a:extLst>
              <a:ext uri="{FF2B5EF4-FFF2-40B4-BE49-F238E27FC236}">
                <a16:creationId xmlns:a16="http://schemas.microsoft.com/office/drawing/2014/main" id="{8F1558E7-D06E-4C9E-B7A8-04BF819976E0}"/>
              </a:ext>
            </a:extLst>
          </p:cNvPr>
          <p:cNvGrpSpPr/>
          <p:nvPr/>
        </p:nvGrpSpPr>
        <p:grpSpPr>
          <a:xfrm>
            <a:off x="3612501" y="2492525"/>
            <a:ext cx="5105400" cy="1323975"/>
            <a:chOff x="3612501" y="2492525"/>
            <a:chExt cx="5105400" cy="1323975"/>
          </a:xfrm>
        </p:grpSpPr>
        <p:sp>
          <p:nvSpPr>
            <p:cNvPr id="8" name="Freeform: Shape 7">
              <a:extLst>
                <a:ext uri="{FF2B5EF4-FFF2-40B4-BE49-F238E27FC236}">
                  <a16:creationId xmlns:a16="http://schemas.microsoft.com/office/drawing/2014/main" id="{DBB7095D-DF89-40FE-9A5D-2C1BFC877382}"/>
                </a:ext>
              </a:extLst>
            </p:cNvPr>
            <p:cNvSpPr/>
            <p:nvPr/>
          </p:nvSpPr>
          <p:spPr>
            <a:xfrm>
              <a:off x="3612501" y="2492525"/>
              <a:ext cx="5105400" cy="1323975"/>
            </a:xfrm>
            <a:custGeom>
              <a:avLst/>
              <a:gdLst>
                <a:gd name="connsiteX0" fmla="*/ 5004721 w 5105400"/>
                <a:gd name="connsiteY0" fmla="*/ 1317403 h 1323975"/>
                <a:gd name="connsiteX1" fmla="*/ 102394 w 5105400"/>
                <a:gd name="connsiteY1" fmla="*/ 1317403 h 1323975"/>
                <a:gd name="connsiteX2" fmla="*/ 7144 w 5105400"/>
                <a:gd name="connsiteY2" fmla="*/ 1222153 h 1323975"/>
                <a:gd name="connsiteX3" fmla="*/ 7144 w 5105400"/>
                <a:gd name="connsiteY3" fmla="*/ 102394 h 1323975"/>
                <a:gd name="connsiteX4" fmla="*/ 102394 w 5105400"/>
                <a:gd name="connsiteY4" fmla="*/ 7144 h 1323975"/>
                <a:gd name="connsiteX5" fmla="*/ 5004721 w 5105400"/>
                <a:gd name="connsiteY5" fmla="*/ 7144 h 1323975"/>
                <a:gd name="connsiteX6" fmla="*/ 5099971 w 5105400"/>
                <a:gd name="connsiteY6" fmla="*/ 102394 h 1323975"/>
                <a:gd name="connsiteX7" fmla="*/ 5099971 w 5105400"/>
                <a:gd name="connsiteY7" fmla="*/ 1222153 h 1323975"/>
                <a:gd name="connsiteX8" fmla="*/ 5004721 w 5105400"/>
                <a:gd name="connsiteY8" fmla="*/ 1317403 h 1323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105400" h="1323975">
                  <a:moveTo>
                    <a:pt x="5004721" y="1317403"/>
                  </a:moveTo>
                  <a:lnTo>
                    <a:pt x="102394" y="1317403"/>
                  </a:lnTo>
                  <a:cubicBezTo>
                    <a:pt x="49816" y="1317403"/>
                    <a:pt x="7144" y="1274731"/>
                    <a:pt x="7144" y="1222153"/>
                  </a:cubicBezTo>
                  <a:lnTo>
                    <a:pt x="7144" y="102394"/>
                  </a:lnTo>
                  <a:cubicBezTo>
                    <a:pt x="7144" y="49816"/>
                    <a:pt x="49816" y="7144"/>
                    <a:pt x="102394" y="7144"/>
                  </a:cubicBezTo>
                  <a:lnTo>
                    <a:pt x="5004721" y="7144"/>
                  </a:lnTo>
                  <a:cubicBezTo>
                    <a:pt x="5057299" y="7144"/>
                    <a:pt x="5099971" y="49816"/>
                    <a:pt x="5099971" y="102394"/>
                  </a:cubicBezTo>
                  <a:lnTo>
                    <a:pt x="5099971" y="1222153"/>
                  </a:lnTo>
                  <a:cubicBezTo>
                    <a:pt x="5099971" y="1274826"/>
                    <a:pt x="5057394" y="1317403"/>
                    <a:pt x="5004721" y="1317403"/>
                  </a:cubicBezTo>
                  <a:close/>
                </a:path>
              </a:pathLst>
            </a:custGeom>
            <a:solidFill>
              <a:srgbClr val="0A1931"/>
            </a:solidFill>
            <a:ln w="9525" cap="flat">
              <a:noFill/>
              <a:prstDash val="solid"/>
              <a:miter/>
            </a:ln>
          </p:spPr>
          <p:txBody>
            <a:bodyPr rtlCol="0" anchor="ctr"/>
            <a:lstStyle/>
            <a:p>
              <a:endParaRPr lang="en-US" dirty="0"/>
            </a:p>
          </p:txBody>
        </p:sp>
        <p:grpSp>
          <p:nvGrpSpPr>
            <p:cNvPr id="2" name="Group 1">
              <a:extLst>
                <a:ext uri="{FF2B5EF4-FFF2-40B4-BE49-F238E27FC236}">
                  <a16:creationId xmlns:a16="http://schemas.microsoft.com/office/drawing/2014/main" id="{93B49959-5514-4078-BEF2-9B0C9EBCEB11}"/>
                </a:ext>
              </a:extLst>
            </p:cNvPr>
            <p:cNvGrpSpPr/>
            <p:nvPr/>
          </p:nvGrpSpPr>
          <p:grpSpPr>
            <a:xfrm>
              <a:off x="7502557" y="2701734"/>
              <a:ext cx="638841" cy="590550"/>
              <a:chOff x="7502557" y="2701734"/>
              <a:chExt cx="638841" cy="590550"/>
            </a:xfrm>
          </p:grpSpPr>
          <p:sp>
            <p:nvSpPr>
              <p:cNvPr id="9" name="Freeform: Shape 8">
                <a:extLst>
                  <a:ext uri="{FF2B5EF4-FFF2-40B4-BE49-F238E27FC236}">
                    <a16:creationId xmlns:a16="http://schemas.microsoft.com/office/drawing/2014/main" id="{55850F6A-0F2F-40B1-8B18-8A297D774B8C}"/>
                  </a:ext>
                </a:extLst>
              </p:cNvPr>
              <p:cNvSpPr/>
              <p:nvPr/>
            </p:nvSpPr>
            <p:spPr>
              <a:xfrm>
                <a:off x="7655623" y="2701734"/>
                <a:ext cx="485775" cy="590550"/>
              </a:xfrm>
              <a:custGeom>
                <a:avLst/>
                <a:gdLst>
                  <a:gd name="connsiteX0" fmla="*/ 7430 w 485775"/>
                  <a:gd name="connsiteY0" fmla="*/ 565531 h 590550"/>
                  <a:gd name="connsiteX1" fmla="*/ 11239 w 485775"/>
                  <a:gd name="connsiteY1" fmla="*/ 566484 h 590550"/>
                  <a:gd name="connsiteX2" fmla="*/ 106204 w 485775"/>
                  <a:gd name="connsiteY2" fmla="*/ 581247 h 590550"/>
                  <a:gd name="connsiteX3" fmla="*/ 215646 w 485775"/>
                  <a:gd name="connsiteY3" fmla="*/ 590582 h 590550"/>
                  <a:gd name="connsiteX4" fmla="*/ 309086 w 485775"/>
                  <a:gd name="connsiteY4" fmla="*/ 589820 h 590550"/>
                  <a:gd name="connsiteX5" fmla="*/ 355473 w 485775"/>
                  <a:gd name="connsiteY5" fmla="*/ 583819 h 590550"/>
                  <a:gd name="connsiteX6" fmla="*/ 392049 w 485775"/>
                  <a:gd name="connsiteY6" fmla="*/ 552958 h 590550"/>
                  <a:gd name="connsiteX7" fmla="*/ 396240 w 485775"/>
                  <a:gd name="connsiteY7" fmla="*/ 528765 h 590550"/>
                  <a:gd name="connsiteX8" fmla="*/ 406622 w 485775"/>
                  <a:gd name="connsiteY8" fmla="*/ 512477 h 590550"/>
                  <a:gd name="connsiteX9" fmla="*/ 435673 w 485775"/>
                  <a:gd name="connsiteY9" fmla="*/ 478854 h 590550"/>
                  <a:gd name="connsiteX10" fmla="*/ 433578 w 485775"/>
                  <a:gd name="connsiteY10" fmla="*/ 438182 h 590550"/>
                  <a:gd name="connsiteX11" fmla="*/ 438817 w 485775"/>
                  <a:gd name="connsiteY11" fmla="*/ 417608 h 590550"/>
                  <a:gd name="connsiteX12" fmla="*/ 441674 w 485775"/>
                  <a:gd name="connsiteY12" fmla="*/ 415322 h 590550"/>
                  <a:gd name="connsiteX13" fmla="*/ 474916 w 485775"/>
                  <a:gd name="connsiteY13" fmla="*/ 346456 h 590550"/>
                  <a:gd name="connsiteX14" fmla="*/ 468154 w 485775"/>
                  <a:gd name="connsiteY14" fmla="*/ 314166 h 590550"/>
                  <a:gd name="connsiteX15" fmla="*/ 468535 w 485775"/>
                  <a:gd name="connsiteY15" fmla="*/ 300546 h 590550"/>
                  <a:gd name="connsiteX16" fmla="*/ 480822 w 485775"/>
                  <a:gd name="connsiteY16" fmla="*/ 269970 h 590550"/>
                  <a:gd name="connsiteX17" fmla="*/ 462915 w 485775"/>
                  <a:gd name="connsiteY17" fmla="*/ 218726 h 590550"/>
                  <a:gd name="connsiteX18" fmla="*/ 417100 w 485775"/>
                  <a:gd name="connsiteY18" fmla="*/ 200628 h 590550"/>
                  <a:gd name="connsiteX19" fmla="*/ 330137 w 485775"/>
                  <a:gd name="connsiteY19" fmla="*/ 200343 h 590550"/>
                  <a:gd name="connsiteX20" fmla="*/ 258413 w 485775"/>
                  <a:gd name="connsiteY20" fmla="*/ 216059 h 590550"/>
                  <a:gd name="connsiteX21" fmla="*/ 247459 w 485775"/>
                  <a:gd name="connsiteY21" fmla="*/ 215583 h 590550"/>
                  <a:gd name="connsiteX22" fmla="*/ 241268 w 485775"/>
                  <a:gd name="connsiteY22" fmla="*/ 194532 h 590550"/>
                  <a:gd name="connsiteX23" fmla="*/ 261175 w 485775"/>
                  <a:gd name="connsiteY23" fmla="*/ 140526 h 590550"/>
                  <a:gd name="connsiteX24" fmla="*/ 261938 w 485775"/>
                  <a:gd name="connsiteY24" fmla="*/ 56991 h 590550"/>
                  <a:gd name="connsiteX25" fmla="*/ 246316 w 485775"/>
                  <a:gd name="connsiteY25" fmla="*/ 17558 h 590550"/>
                  <a:gd name="connsiteX26" fmla="*/ 218027 w 485775"/>
                  <a:gd name="connsiteY26" fmla="*/ 9843 h 590550"/>
                  <a:gd name="connsiteX27" fmla="*/ 206502 w 485775"/>
                  <a:gd name="connsiteY27" fmla="*/ 22987 h 590550"/>
                  <a:gd name="connsiteX28" fmla="*/ 182880 w 485775"/>
                  <a:gd name="connsiteY28" fmla="*/ 66707 h 590550"/>
                  <a:gd name="connsiteX29" fmla="*/ 121444 w 485775"/>
                  <a:gd name="connsiteY29" fmla="*/ 166434 h 590550"/>
                  <a:gd name="connsiteX30" fmla="*/ 51149 w 485775"/>
                  <a:gd name="connsiteY30" fmla="*/ 253301 h 590550"/>
                  <a:gd name="connsiteX31" fmla="*/ 10478 w 485775"/>
                  <a:gd name="connsiteY31" fmla="*/ 281305 h 590550"/>
                  <a:gd name="connsiteX32" fmla="*/ 7334 w 485775"/>
                  <a:gd name="connsiteY32" fmla="*/ 285972 h 590550"/>
                  <a:gd name="connsiteX33" fmla="*/ 7144 w 485775"/>
                  <a:gd name="connsiteY33" fmla="*/ 422275 h 590550"/>
                  <a:gd name="connsiteX34" fmla="*/ 7430 w 485775"/>
                  <a:gd name="connsiteY34" fmla="*/ 494665 h 590550"/>
                  <a:gd name="connsiteX35" fmla="*/ 7430 w 485775"/>
                  <a:gd name="connsiteY35" fmla="*/ 560197 h 590550"/>
                  <a:gd name="connsiteX36" fmla="*/ 7430 w 485775"/>
                  <a:gd name="connsiteY36" fmla="*/ 565531 h 590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85775" h="590550">
                    <a:moveTo>
                      <a:pt x="7430" y="565531"/>
                    </a:moveTo>
                    <a:cubicBezTo>
                      <a:pt x="8858" y="565912"/>
                      <a:pt x="10001" y="566293"/>
                      <a:pt x="11239" y="566484"/>
                    </a:cubicBezTo>
                    <a:cubicBezTo>
                      <a:pt x="42863" y="571437"/>
                      <a:pt x="74486" y="576675"/>
                      <a:pt x="106204" y="581247"/>
                    </a:cubicBezTo>
                    <a:cubicBezTo>
                      <a:pt x="142494" y="586486"/>
                      <a:pt x="179070" y="589915"/>
                      <a:pt x="215646" y="590582"/>
                    </a:cubicBezTo>
                    <a:cubicBezTo>
                      <a:pt x="246793" y="591058"/>
                      <a:pt x="277939" y="590487"/>
                      <a:pt x="309086" y="589820"/>
                    </a:cubicBezTo>
                    <a:cubicBezTo>
                      <a:pt x="324708" y="589439"/>
                      <a:pt x="340233" y="588010"/>
                      <a:pt x="355473" y="583819"/>
                    </a:cubicBezTo>
                    <a:cubicBezTo>
                      <a:pt x="372523" y="579152"/>
                      <a:pt x="386429" y="570675"/>
                      <a:pt x="392049" y="552958"/>
                    </a:cubicBezTo>
                    <a:cubicBezTo>
                      <a:pt x="394525" y="545243"/>
                      <a:pt x="395478" y="536956"/>
                      <a:pt x="396240" y="528765"/>
                    </a:cubicBezTo>
                    <a:cubicBezTo>
                      <a:pt x="396907" y="521240"/>
                      <a:pt x="399669" y="516001"/>
                      <a:pt x="406622" y="512477"/>
                    </a:cubicBezTo>
                    <a:cubicBezTo>
                      <a:pt x="420814" y="505333"/>
                      <a:pt x="430721" y="494093"/>
                      <a:pt x="435673" y="478854"/>
                    </a:cubicBezTo>
                    <a:cubicBezTo>
                      <a:pt x="440150" y="465138"/>
                      <a:pt x="439388" y="451517"/>
                      <a:pt x="433578" y="438182"/>
                    </a:cubicBezTo>
                    <a:cubicBezTo>
                      <a:pt x="429768" y="429419"/>
                      <a:pt x="431197" y="423704"/>
                      <a:pt x="438817" y="417608"/>
                    </a:cubicBezTo>
                    <a:cubicBezTo>
                      <a:pt x="439769" y="416846"/>
                      <a:pt x="440722" y="416084"/>
                      <a:pt x="441674" y="415322"/>
                    </a:cubicBezTo>
                    <a:cubicBezTo>
                      <a:pt x="463296" y="397510"/>
                      <a:pt x="475012" y="374841"/>
                      <a:pt x="474916" y="346456"/>
                    </a:cubicBezTo>
                    <a:cubicBezTo>
                      <a:pt x="474916" y="335217"/>
                      <a:pt x="472250" y="324549"/>
                      <a:pt x="468154" y="314166"/>
                    </a:cubicBezTo>
                    <a:cubicBezTo>
                      <a:pt x="466344" y="309499"/>
                      <a:pt x="466058" y="304927"/>
                      <a:pt x="468535" y="300546"/>
                    </a:cubicBezTo>
                    <a:cubicBezTo>
                      <a:pt x="473869" y="290830"/>
                      <a:pt x="478346" y="280829"/>
                      <a:pt x="480822" y="269970"/>
                    </a:cubicBezTo>
                    <a:cubicBezTo>
                      <a:pt x="485490" y="249110"/>
                      <a:pt x="479965" y="231870"/>
                      <a:pt x="462915" y="218726"/>
                    </a:cubicBezTo>
                    <a:cubicBezTo>
                      <a:pt x="449389" y="208343"/>
                      <a:pt x="433578" y="203581"/>
                      <a:pt x="417100" y="200628"/>
                    </a:cubicBezTo>
                    <a:cubicBezTo>
                      <a:pt x="388144" y="195390"/>
                      <a:pt x="359093" y="196437"/>
                      <a:pt x="330137" y="200343"/>
                    </a:cubicBezTo>
                    <a:cubicBezTo>
                      <a:pt x="305753" y="203581"/>
                      <a:pt x="282035" y="209296"/>
                      <a:pt x="258413" y="216059"/>
                    </a:cubicBezTo>
                    <a:cubicBezTo>
                      <a:pt x="255080" y="217011"/>
                      <a:pt x="250793" y="216726"/>
                      <a:pt x="247459" y="215583"/>
                    </a:cubicBezTo>
                    <a:cubicBezTo>
                      <a:pt x="239363" y="212630"/>
                      <a:pt x="236697" y="203105"/>
                      <a:pt x="241268" y="194532"/>
                    </a:cubicBezTo>
                    <a:cubicBezTo>
                      <a:pt x="250413" y="177387"/>
                      <a:pt x="256984" y="159385"/>
                      <a:pt x="261175" y="140526"/>
                    </a:cubicBezTo>
                    <a:cubicBezTo>
                      <a:pt x="267462" y="112808"/>
                      <a:pt x="267367" y="84900"/>
                      <a:pt x="261938" y="56991"/>
                    </a:cubicBezTo>
                    <a:cubicBezTo>
                      <a:pt x="259175" y="42894"/>
                      <a:pt x="255080" y="29274"/>
                      <a:pt x="246316" y="17558"/>
                    </a:cubicBezTo>
                    <a:cubicBezTo>
                      <a:pt x="238601" y="7271"/>
                      <a:pt x="228315" y="4413"/>
                      <a:pt x="218027" y="9843"/>
                    </a:cubicBezTo>
                    <a:cubicBezTo>
                      <a:pt x="212598" y="12795"/>
                      <a:pt x="209359" y="17653"/>
                      <a:pt x="206502" y="22987"/>
                    </a:cubicBezTo>
                    <a:cubicBezTo>
                      <a:pt x="198787" y="37656"/>
                      <a:pt x="190976" y="52229"/>
                      <a:pt x="182880" y="66707"/>
                    </a:cubicBezTo>
                    <a:cubicBezTo>
                      <a:pt x="163735" y="100711"/>
                      <a:pt x="143542" y="134239"/>
                      <a:pt x="121444" y="166434"/>
                    </a:cubicBezTo>
                    <a:cubicBezTo>
                      <a:pt x="100299" y="197294"/>
                      <a:pt x="78200" y="227298"/>
                      <a:pt x="51149" y="253301"/>
                    </a:cubicBezTo>
                    <a:cubicBezTo>
                      <a:pt x="39148" y="264827"/>
                      <a:pt x="26289" y="275209"/>
                      <a:pt x="10478" y="281305"/>
                    </a:cubicBezTo>
                    <a:cubicBezTo>
                      <a:pt x="7906" y="282258"/>
                      <a:pt x="7334" y="283591"/>
                      <a:pt x="7334" y="285972"/>
                    </a:cubicBezTo>
                    <a:cubicBezTo>
                      <a:pt x="7334" y="331407"/>
                      <a:pt x="7144" y="376841"/>
                      <a:pt x="7144" y="422275"/>
                    </a:cubicBezTo>
                    <a:cubicBezTo>
                      <a:pt x="7144" y="446373"/>
                      <a:pt x="7334" y="470472"/>
                      <a:pt x="7430" y="494665"/>
                    </a:cubicBezTo>
                    <a:cubicBezTo>
                      <a:pt x="7430" y="516477"/>
                      <a:pt x="7430" y="538385"/>
                      <a:pt x="7430" y="560197"/>
                    </a:cubicBezTo>
                    <a:cubicBezTo>
                      <a:pt x="7430" y="561912"/>
                      <a:pt x="7430" y="563626"/>
                      <a:pt x="7430" y="565531"/>
                    </a:cubicBezTo>
                    <a:close/>
                  </a:path>
                </a:pathLst>
              </a:custGeom>
              <a:solidFill>
                <a:srgbClr val="FFFFFF"/>
              </a:solid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6FF952C9-0F21-4784-8C8B-0B763F559AA8}"/>
                  </a:ext>
                </a:extLst>
              </p:cNvPr>
              <p:cNvSpPr/>
              <p:nvPr/>
            </p:nvSpPr>
            <p:spPr>
              <a:xfrm>
                <a:off x="7502557" y="2956941"/>
                <a:ext cx="133350" cy="333375"/>
              </a:xfrm>
              <a:custGeom>
                <a:avLst/>
                <a:gdLst>
                  <a:gd name="connsiteX0" fmla="*/ 7144 w 133350"/>
                  <a:gd name="connsiteY0" fmla="*/ 328231 h 333375"/>
                  <a:gd name="connsiteX1" fmla="*/ 131064 w 133350"/>
                  <a:gd name="connsiteY1" fmla="*/ 328231 h 333375"/>
                  <a:gd name="connsiteX2" fmla="*/ 131064 w 133350"/>
                  <a:gd name="connsiteY2" fmla="*/ 7144 h 333375"/>
                  <a:gd name="connsiteX3" fmla="*/ 7144 w 133350"/>
                  <a:gd name="connsiteY3" fmla="*/ 7144 h 333375"/>
                  <a:gd name="connsiteX4" fmla="*/ 7144 w 133350"/>
                  <a:gd name="connsiteY4" fmla="*/ 328231 h 3333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0" h="333375">
                    <a:moveTo>
                      <a:pt x="7144" y="328231"/>
                    </a:moveTo>
                    <a:cubicBezTo>
                      <a:pt x="48578" y="328231"/>
                      <a:pt x="89821" y="328231"/>
                      <a:pt x="131064" y="328231"/>
                    </a:cubicBezTo>
                    <a:cubicBezTo>
                      <a:pt x="131064" y="221075"/>
                      <a:pt x="131064" y="114205"/>
                      <a:pt x="131064" y="7144"/>
                    </a:cubicBezTo>
                    <a:cubicBezTo>
                      <a:pt x="89631" y="7144"/>
                      <a:pt x="48483" y="7144"/>
                      <a:pt x="7144" y="7144"/>
                    </a:cubicBezTo>
                    <a:cubicBezTo>
                      <a:pt x="7144" y="114395"/>
                      <a:pt x="7144" y="221171"/>
                      <a:pt x="7144" y="328231"/>
                    </a:cubicBezTo>
                    <a:close/>
                  </a:path>
                </a:pathLst>
              </a:custGeom>
              <a:solidFill>
                <a:srgbClr val="FFFFFF"/>
              </a:solidFill>
              <a:ln w="9525" cap="flat">
                <a:noFill/>
                <a:prstDash val="solid"/>
                <a:miter/>
              </a:ln>
            </p:spPr>
            <p:txBody>
              <a:bodyPr rtlCol="0" anchor="ctr"/>
              <a:lstStyle/>
              <a:p>
                <a:endParaRPr lang="en-US"/>
              </a:p>
            </p:txBody>
          </p:sp>
        </p:grpSp>
        <p:grpSp>
          <p:nvGrpSpPr>
            <p:cNvPr id="3" name="Group 2">
              <a:extLst>
                <a:ext uri="{FF2B5EF4-FFF2-40B4-BE49-F238E27FC236}">
                  <a16:creationId xmlns:a16="http://schemas.microsoft.com/office/drawing/2014/main" id="{A01D1509-578B-4351-9798-457B5A115C6E}"/>
                </a:ext>
              </a:extLst>
            </p:cNvPr>
            <p:cNvGrpSpPr/>
            <p:nvPr/>
          </p:nvGrpSpPr>
          <p:grpSpPr>
            <a:xfrm>
              <a:off x="4102354" y="2701734"/>
              <a:ext cx="637762" cy="590550"/>
              <a:chOff x="4102354" y="2701734"/>
              <a:chExt cx="637762" cy="590550"/>
            </a:xfrm>
          </p:grpSpPr>
          <p:sp>
            <p:nvSpPr>
              <p:cNvPr id="11" name="Freeform: Shape 10">
                <a:extLst>
                  <a:ext uri="{FF2B5EF4-FFF2-40B4-BE49-F238E27FC236}">
                    <a16:creationId xmlns:a16="http://schemas.microsoft.com/office/drawing/2014/main" id="{B4B4D09B-5BD7-46A6-B037-F20B9E3463C1}"/>
                  </a:ext>
                </a:extLst>
              </p:cNvPr>
              <p:cNvSpPr/>
              <p:nvPr/>
            </p:nvSpPr>
            <p:spPr>
              <a:xfrm>
                <a:off x="4102354" y="2701734"/>
                <a:ext cx="485775" cy="590550"/>
              </a:xfrm>
              <a:custGeom>
                <a:avLst/>
                <a:gdLst>
                  <a:gd name="connsiteX0" fmla="*/ 482124 w 485775"/>
                  <a:gd name="connsiteY0" fmla="*/ 565531 h 590550"/>
                  <a:gd name="connsiteX1" fmla="*/ 478314 w 485775"/>
                  <a:gd name="connsiteY1" fmla="*/ 566484 h 590550"/>
                  <a:gd name="connsiteX2" fmla="*/ 383349 w 485775"/>
                  <a:gd name="connsiteY2" fmla="*/ 581247 h 590550"/>
                  <a:gd name="connsiteX3" fmla="*/ 273907 w 485775"/>
                  <a:gd name="connsiteY3" fmla="*/ 590582 h 590550"/>
                  <a:gd name="connsiteX4" fmla="*/ 180467 w 485775"/>
                  <a:gd name="connsiteY4" fmla="*/ 589820 h 590550"/>
                  <a:gd name="connsiteX5" fmla="*/ 134080 w 485775"/>
                  <a:gd name="connsiteY5" fmla="*/ 583819 h 590550"/>
                  <a:gd name="connsiteX6" fmla="*/ 97504 w 485775"/>
                  <a:gd name="connsiteY6" fmla="*/ 552958 h 590550"/>
                  <a:gd name="connsiteX7" fmla="*/ 93313 w 485775"/>
                  <a:gd name="connsiteY7" fmla="*/ 528765 h 590550"/>
                  <a:gd name="connsiteX8" fmla="*/ 82931 w 485775"/>
                  <a:gd name="connsiteY8" fmla="*/ 512477 h 590550"/>
                  <a:gd name="connsiteX9" fmla="*/ 53880 w 485775"/>
                  <a:gd name="connsiteY9" fmla="*/ 478854 h 590550"/>
                  <a:gd name="connsiteX10" fmla="*/ 55975 w 485775"/>
                  <a:gd name="connsiteY10" fmla="*/ 438182 h 590550"/>
                  <a:gd name="connsiteX11" fmla="*/ 50736 w 485775"/>
                  <a:gd name="connsiteY11" fmla="*/ 417608 h 590550"/>
                  <a:gd name="connsiteX12" fmla="*/ 47879 w 485775"/>
                  <a:gd name="connsiteY12" fmla="*/ 415322 h 590550"/>
                  <a:gd name="connsiteX13" fmla="*/ 14637 w 485775"/>
                  <a:gd name="connsiteY13" fmla="*/ 346456 h 590550"/>
                  <a:gd name="connsiteX14" fmla="*/ 21399 w 485775"/>
                  <a:gd name="connsiteY14" fmla="*/ 314166 h 590550"/>
                  <a:gd name="connsiteX15" fmla="*/ 21018 w 485775"/>
                  <a:gd name="connsiteY15" fmla="*/ 300546 h 590550"/>
                  <a:gd name="connsiteX16" fmla="*/ 8731 w 485775"/>
                  <a:gd name="connsiteY16" fmla="*/ 269970 h 590550"/>
                  <a:gd name="connsiteX17" fmla="*/ 26638 w 485775"/>
                  <a:gd name="connsiteY17" fmla="*/ 218726 h 590550"/>
                  <a:gd name="connsiteX18" fmla="*/ 72453 w 485775"/>
                  <a:gd name="connsiteY18" fmla="*/ 200628 h 590550"/>
                  <a:gd name="connsiteX19" fmla="*/ 159417 w 485775"/>
                  <a:gd name="connsiteY19" fmla="*/ 200343 h 590550"/>
                  <a:gd name="connsiteX20" fmla="*/ 231140 w 485775"/>
                  <a:gd name="connsiteY20" fmla="*/ 216059 h 590550"/>
                  <a:gd name="connsiteX21" fmla="*/ 242094 w 485775"/>
                  <a:gd name="connsiteY21" fmla="*/ 215583 h 590550"/>
                  <a:gd name="connsiteX22" fmla="*/ 248285 w 485775"/>
                  <a:gd name="connsiteY22" fmla="*/ 194532 h 590550"/>
                  <a:gd name="connsiteX23" fmla="*/ 228378 w 485775"/>
                  <a:gd name="connsiteY23" fmla="*/ 140526 h 590550"/>
                  <a:gd name="connsiteX24" fmla="*/ 227616 w 485775"/>
                  <a:gd name="connsiteY24" fmla="*/ 56991 h 590550"/>
                  <a:gd name="connsiteX25" fmla="*/ 243237 w 485775"/>
                  <a:gd name="connsiteY25" fmla="*/ 17558 h 590550"/>
                  <a:gd name="connsiteX26" fmla="*/ 271526 w 485775"/>
                  <a:gd name="connsiteY26" fmla="*/ 9843 h 590550"/>
                  <a:gd name="connsiteX27" fmla="*/ 283051 w 485775"/>
                  <a:gd name="connsiteY27" fmla="*/ 22987 h 590550"/>
                  <a:gd name="connsiteX28" fmla="*/ 306673 w 485775"/>
                  <a:gd name="connsiteY28" fmla="*/ 66707 h 590550"/>
                  <a:gd name="connsiteX29" fmla="*/ 368109 w 485775"/>
                  <a:gd name="connsiteY29" fmla="*/ 166434 h 590550"/>
                  <a:gd name="connsiteX30" fmla="*/ 438404 w 485775"/>
                  <a:gd name="connsiteY30" fmla="*/ 253301 h 590550"/>
                  <a:gd name="connsiteX31" fmla="*/ 479076 w 485775"/>
                  <a:gd name="connsiteY31" fmla="*/ 281305 h 590550"/>
                  <a:gd name="connsiteX32" fmla="*/ 482219 w 485775"/>
                  <a:gd name="connsiteY32" fmla="*/ 285972 h 590550"/>
                  <a:gd name="connsiteX33" fmla="*/ 482409 w 485775"/>
                  <a:gd name="connsiteY33" fmla="*/ 422275 h 590550"/>
                  <a:gd name="connsiteX34" fmla="*/ 482124 w 485775"/>
                  <a:gd name="connsiteY34" fmla="*/ 494665 h 590550"/>
                  <a:gd name="connsiteX35" fmla="*/ 482124 w 485775"/>
                  <a:gd name="connsiteY35" fmla="*/ 560197 h 590550"/>
                  <a:gd name="connsiteX36" fmla="*/ 482124 w 485775"/>
                  <a:gd name="connsiteY36" fmla="*/ 565531 h 590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85775" h="590550">
                    <a:moveTo>
                      <a:pt x="482124" y="565531"/>
                    </a:moveTo>
                    <a:cubicBezTo>
                      <a:pt x="480695" y="565912"/>
                      <a:pt x="479552" y="566293"/>
                      <a:pt x="478314" y="566484"/>
                    </a:cubicBezTo>
                    <a:cubicBezTo>
                      <a:pt x="446691" y="571437"/>
                      <a:pt x="415068" y="576675"/>
                      <a:pt x="383349" y="581247"/>
                    </a:cubicBezTo>
                    <a:cubicBezTo>
                      <a:pt x="347059" y="586486"/>
                      <a:pt x="310483" y="589915"/>
                      <a:pt x="273907" y="590582"/>
                    </a:cubicBezTo>
                    <a:cubicBezTo>
                      <a:pt x="242760" y="591058"/>
                      <a:pt x="211614" y="590487"/>
                      <a:pt x="180467" y="589820"/>
                    </a:cubicBezTo>
                    <a:cubicBezTo>
                      <a:pt x="164846" y="589439"/>
                      <a:pt x="149320" y="588010"/>
                      <a:pt x="134080" y="583819"/>
                    </a:cubicBezTo>
                    <a:cubicBezTo>
                      <a:pt x="117031" y="579152"/>
                      <a:pt x="103124" y="570675"/>
                      <a:pt x="97504" y="552958"/>
                    </a:cubicBezTo>
                    <a:cubicBezTo>
                      <a:pt x="95028" y="545243"/>
                      <a:pt x="94075" y="536956"/>
                      <a:pt x="93313" y="528765"/>
                    </a:cubicBezTo>
                    <a:cubicBezTo>
                      <a:pt x="92647" y="521240"/>
                      <a:pt x="89884" y="516001"/>
                      <a:pt x="82931" y="512477"/>
                    </a:cubicBezTo>
                    <a:cubicBezTo>
                      <a:pt x="68739" y="505333"/>
                      <a:pt x="58833" y="494093"/>
                      <a:pt x="53880" y="478854"/>
                    </a:cubicBezTo>
                    <a:cubicBezTo>
                      <a:pt x="49403" y="465138"/>
                      <a:pt x="50165" y="451517"/>
                      <a:pt x="55975" y="438182"/>
                    </a:cubicBezTo>
                    <a:cubicBezTo>
                      <a:pt x="59785" y="429419"/>
                      <a:pt x="58356" y="423704"/>
                      <a:pt x="50736" y="417608"/>
                    </a:cubicBezTo>
                    <a:cubicBezTo>
                      <a:pt x="49784" y="416846"/>
                      <a:pt x="48831" y="416084"/>
                      <a:pt x="47879" y="415322"/>
                    </a:cubicBezTo>
                    <a:cubicBezTo>
                      <a:pt x="26257" y="397510"/>
                      <a:pt x="14541" y="374841"/>
                      <a:pt x="14637" y="346456"/>
                    </a:cubicBezTo>
                    <a:cubicBezTo>
                      <a:pt x="14637" y="335217"/>
                      <a:pt x="17304" y="324549"/>
                      <a:pt x="21399" y="314166"/>
                    </a:cubicBezTo>
                    <a:cubicBezTo>
                      <a:pt x="23209" y="309499"/>
                      <a:pt x="23495" y="304927"/>
                      <a:pt x="21018" y="300546"/>
                    </a:cubicBezTo>
                    <a:cubicBezTo>
                      <a:pt x="15684" y="290830"/>
                      <a:pt x="11208" y="280829"/>
                      <a:pt x="8731" y="269970"/>
                    </a:cubicBezTo>
                    <a:cubicBezTo>
                      <a:pt x="4064" y="249110"/>
                      <a:pt x="9589" y="231870"/>
                      <a:pt x="26638" y="218726"/>
                    </a:cubicBezTo>
                    <a:cubicBezTo>
                      <a:pt x="40164" y="208343"/>
                      <a:pt x="55975" y="203581"/>
                      <a:pt x="72453" y="200628"/>
                    </a:cubicBezTo>
                    <a:cubicBezTo>
                      <a:pt x="101409" y="195390"/>
                      <a:pt x="130461" y="196437"/>
                      <a:pt x="159417" y="200343"/>
                    </a:cubicBezTo>
                    <a:cubicBezTo>
                      <a:pt x="183801" y="203581"/>
                      <a:pt x="207518" y="209296"/>
                      <a:pt x="231140" y="216059"/>
                    </a:cubicBezTo>
                    <a:cubicBezTo>
                      <a:pt x="234474" y="217011"/>
                      <a:pt x="238760" y="216726"/>
                      <a:pt x="242094" y="215583"/>
                    </a:cubicBezTo>
                    <a:cubicBezTo>
                      <a:pt x="250190" y="212630"/>
                      <a:pt x="252857" y="203105"/>
                      <a:pt x="248285" y="194532"/>
                    </a:cubicBezTo>
                    <a:cubicBezTo>
                      <a:pt x="239141" y="177387"/>
                      <a:pt x="232569" y="159385"/>
                      <a:pt x="228378" y="140526"/>
                    </a:cubicBezTo>
                    <a:cubicBezTo>
                      <a:pt x="222091" y="112808"/>
                      <a:pt x="222186" y="84900"/>
                      <a:pt x="227616" y="56991"/>
                    </a:cubicBezTo>
                    <a:cubicBezTo>
                      <a:pt x="230378" y="42894"/>
                      <a:pt x="234474" y="29274"/>
                      <a:pt x="243237" y="17558"/>
                    </a:cubicBezTo>
                    <a:cubicBezTo>
                      <a:pt x="250952" y="7271"/>
                      <a:pt x="261239" y="4413"/>
                      <a:pt x="271526" y="9843"/>
                    </a:cubicBezTo>
                    <a:cubicBezTo>
                      <a:pt x="276955" y="12795"/>
                      <a:pt x="280194" y="17653"/>
                      <a:pt x="283051" y="22987"/>
                    </a:cubicBezTo>
                    <a:cubicBezTo>
                      <a:pt x="290766" y="37656"/>
                      <a:pt x="298577" y="52229"/>
                      <a:pt x="306673" y="66707"/>
                    </a:cubicBezTo>
                    <a:cubicBezTo>
                      <a:pt x="325818" y="100711"/>
                      <a:pt x="346011" y="134239"/>
                      <a:pt x="368109" y="166434"/>
                    </a:cubicBezTo>
                    <a:cubicBezTo>
                      <a:pt x="389255" y="197294"/>
                      <a:pt x="411353" y="227298"/>
                      <a:pt x="438404" y="253301"/>
                    </a:cubicBezTo>
                    <a:cubicBezTo>
                      <a:pt x="450406" y="264827"/>
                      <a:pt x="463264" y="275209"/>
                      <a:pt x="479076" y="281305"/>
                    </a:cubicBezTo>
                    <a:cubicBezTo>
                      <a:pt x="481648" y="282258"/>
                      <a:pt x="482219" y="283591"/>
                      <a:pt x="482219" y="285972"/>
                    </a:cubicBezTo>
                    <a:cubicBezTo>
                      <a:pt x="482219" y="331407"/>
                      <a:pt x="482409" y="376841"/>
                      <a:pt x="482409" y="422275"/>
                    </a:cubicBezTo>
                    <a:cubicBezTo>
                      <a:pt x="482409" y="446373"/>
                      <a:pt x="482219" y="470472"/>
                      <a:pt x="482124" y="494665"/>
                    </a:cubicBezTo>
                    <a:cubicBezTo>
                      <a:pt x="482124" y="516477"/>
                      <a:pt x="482124" y="538385"/>
                      <a:pt x="482124" y="560197"/>
                    </a:cubicBezTo>
                    <a:cubicBezTo>
                      <a:pt x="482124" y="561912"/>
                      <a:pt x="482124" y="563626"/>
                      <a:pt x="482124" y="565531"/>
                    </a:cubicBezTo>
                    <a:close/>
                  </a:path>
                </a:pathLst>
              </a:custGeom>
              <a:solidFill>
                <a:srgbClr val="FFFFFF"/>
              </a:solid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8406DDD5-A9AA-49BD-A0B0-83BA01C01CBF}"/>
                  </a:ext>
                </a:extLst>
              </p:cNvPr>
              <p:cNvSpPr/>
              <p:nvPr/>
            </p:nvSpPr>
            <p:spPr>
              <a:xfrm>
                <a:off x="4606766" y="2956941"/>
                <a:ext cx="133350" cy="333375"/>
              </a:xfrm>
              <a:custGeom>
                <a:avLst/>
                <a:gdLst>
                  <a:gd name="connsiteX0" fmla="*/ 131064 w 133350"/>
                  <a:gd name="connsiteY0" fmla="*/ 328231 h 333375"/>
                  <a:gd name="connsiteX1" fmla="*/ 7144 w 133350"/>
                  <a:gd name="connsiteY1" fmla="*/ 328231 h 333375"/>
                  <a:gd name="connsiteX2" fmla="*/ 7144 w 133350"/>
                  <a:gd name="connsiteY2" fmla="*/ 7144 h 333375"/>
                  <a:gd name="connsiteX3" fmla="*/ 131064 w 133350"/>
                  <a:gd name="connsiteY3" fmla="*/ 7144 h 333375"/>
                  <a:gd name="connsiteX4" fmla="*/ 131064 w 133350"/>
                  <a:gd name="connsiteY4" fmla="*/ 328231 h 3333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0" h="333375">
                    <a:moveTo>
                      <a:pt x="131064" y="328231"/>
                    </a:moveTo>
                    <a:cubicBezTo>
                      <a:pt x="89630" y="328231"/>
                      <a:pt x="48387" y="328231"/>
                      <a:pt x="7144" y="328231"/>
                    </a:cubicBezTo>
                    <a:cubicBezTo>
                      <a:pt x="7144" y="221075"/>
                      <a:pt x="7144" y="114205"/>
                      <a:pt x="7144" y="7144"/>
                    </a:cubicBezTo>
                    <a:cubicBezTo>
                      <a:pt x="48578" y="7144"/>
                      <a:pt x="89726" y="7144"/>
                      <a:pt x="131064" y="7144"/>
                    </a:cubicBezTo>
                    <a:cubicBezTo>
                      <a:pt x="131064" y="114395"/>
                      <a:pt x="131064" y="221171"/>
                      <a:pt x="131064" y="328231"/>
                    </a:cubicBezTo>
                    <a:close/>
                  </a:path>
                </a:pathLst>
              </a:custGeom>
              <a:solidFill>
                <a:srgbClr val="FFFFFF"/>
              </a:solidFill>
              <a:ln w="9525" cap="flat">
                <a:noFill/>
                <a:prstDash val="solid"/>
                <a:miter/>
              </a:ln>
            </p:spPr>
            <p:txBody>
              <a:bodyPr rtlCol="0" anchor="ctr"/>
              <a:lstStyle/>
              <a:p>
                <a:endParaRPr lang="en-US"/>
              </a:p>
            </p:txBody>
          </p:sp>
        </p:grpSp>
        <p:sp>
          <p:nvSpPr>
            <p:cNvPr id="13" name="TextBox 12">
              <a:extLst>
                <a:ext uri="{FF2B5EF4-FFF2-40B4-BE49-F238E27FC236}">
                  <a16:creationId xmlns:a16="http://schemas.microsoft.com/office/drawing/2014/main" id="{CD2EEA76-D42C-449A-892F-AE6DB02D343E}"/>
                </a:ext>
              </a:extLst>
            </p:cNvPr>
            <p:cNvSpPr txBox="1"/>
            <p:nvPr/>
          </p:nvSpPr>
          <p:spPr>
            <a:xfrm>
              <a:off x="4901290" y="2701734"/>
              <a:ext cx="2440092" cy="830997"/>
            </a:xfrm>
            <a:prstGeom prst="rect">
              <a:avLst/>
            </a:prstGeom>
            <a:noFill/>
          </p:spPr>
          <p:txBody>
            <a:bodyPr wrap="none" rtlCol="0">
              <a:spAutoFit/>
            </a:bodyPr>
            <a:lstStyle/>
            <a:p>
              <a:pPr algn="ctr"/>
              <a:r>
                <a:rPr lang="ar-LY" sz="4800" b="1" dirty="0" smtClean="0">
                  <a:solidFill>
                    <a:schemeClr val="bg1"/>
                  </a:solidFill>
                  <a:latin typeface="+mj-lt"/>
                </a:rPr>
                <a:t>شكراً جزيلاً</a:t>
              </a:r>
              <a:endParaRPr lang="en-US" sz="4800" b="1" dirty="0">
                <a:solidFill>
                  <a:schemeClr val="bg1"/>
                </a:solidFill>
                <a:latin typeface="+mj-lt"/>
              </a:endParaRPr>
            </a:p>
          </p:txBody>
        </p:sp>
      </p:grpSp>
    </p:spTree>
    <p:extLst>
      <p:ext uri="{BB962C8B-B14F-4D97-AF65-F5344CB8AC3E}">
        <p14:creationId xmlns:p14="http://schemas.microsoft.com/office/powerpoint/2010/main" val="2796714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1000" fill="hold"/>
                                        <p:tgtEl>
                                          <p:spTgt spid="7"/>
                                        </p:tgtEl>
                                        <p:attrNameLst>
                                          <p:attrName>ppt_x</p:attrName>
                                        </p:attrNameLst>
                                      </p:cBhvr>
                                      <p:tavLst>
                                        <p:tav tm="0">
                                          <p:val>
                                            <p:strVal val="#ppt_x"/>
                                          </p:val>
                                        </p:tav>
                                        <p:tav tm="100000">
                                          <p:val>
                                            <p:strVal val="#ppt_x"/>
                                          </p:val>
                                        </p:tav>
                                      </p:tavLst>
                                    </p:anim>
                                    <p:anim calcmode="lin" valueType="num">
                                      <p:cBhvr additive="base">
                                        <p:cTn id="8" dur="1000" fill="hold"/>
                                        <p:tgtEl>
                                          <p:spTgt spid="7"/>
                                        </p:tgtEl>
                                        <p:attrNameLst>
                                          <p:attrName>ppt_y</p:attrName>
                                        </p:attrNameLst>
                                      </p:cBhvr>
                                      <p:tavLst>
                                        <p:tav tm="0">
                                          <p:val>
                                            <p:strVal val="0-#ppt_h/2"/>
                                          </p:val>
                                        </p:tav>
                                        <p:tav tm="100000">
                                          <p:val>
                                            <p:strVal val="#ppt_y"/>
                                          </p:val>
                                        </p:tav>
                                      </p:tavLst>
                                    </p:anim>
                                  </p:childTnLst>
                                </p:cTn>
                              </p:par>
                              <p:par>
                                <p:cTn id="9" presetID="2" presetClass="entr" presetSubtype="4" decel="10000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1000" fill="hold"/>
                                        <p:tgtEl>
                                          <p:spTgt spid="6"/>
                                        </p:tgtEl>
                                        <p:attrNameLst>
                                          <p:attrName>ppt_x</p:attrName>
                                        </p:attrNameLst>
                                      </p:cBhvr>
                                      <p:tavLst>
                                        <p:tav tm="0">
                                          <p:val>
                                            <p:strVal val="#ppt_x"/>
                                          </p:val>
                                        </p:tav>
                                        <p:tav tm="100000">
                                          <p:val>
                                            <p:strVal val="#ppt_x"/>
                                          </p:val>
                                        </p:tav>
                                      </p:tavLst>
                                    </p:anim>
                                    <p:anim calcmode="lin" valueType="num">
                                      <p:cBhvr additive="base">
                                        <p:cTn id="12" dur="10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FB420FA5-C008-4695-ACFD-EC21AFBFEE9F}"/>
              </a:ext>
            </a:extLst>
          </p:cNvPr>
          <p:cNvSpPr/>
          <p:nvPr/>
        </p:nvSpPr>
        <p:spPr>
          <a:xfrm>
            <a:off x="6698378" y="-30957"/>
            <a:ext cx="57150" cy="6915150"/>
          </a:xfrm>
          <a:custGeom>
            <a:avLst/>
            <a:gdLst>
              <a:gd name="connsiteX0" fmla="*/ 28575 w 57150"/>
              <a:gd name="connsiteY0" fmla="*/ 28575 h 6915150"/>
              <a:gd name="connsiteX1" fmla="*/ 28575 w 57150"/>
              <a:gd name="connsiteY1" fmla="*/ 6886575 h 6915150"/>
            </a:gdLst>
            <a:ahLst/>
            <a:cxnLst>
              <a:cxn ang="0">
                <a:pos x="connsiteX0" y="connsiteY0"/>
              </a:cxn>
              <a:cxn ang="0">
                <a:pos x="connsiteX1" y="connsiteY1"/>
              </a:cxn>
            </a:cxnLst>
            <a:rect l="l" t="t" r="r" b="b"/>
            <a:pathLst>
              <a:path w="57150" h="6915150">
                <a:moveTo>
                  <a:pt x="28575" y="28575"/>
                </a:moveTo>
                <a:lnTo>
                  <a:pt x="28575" y="6886575"/>
                </a:lnTo>
              </a:path>
            </a:pathLst>
          </a:custGeom>
          <a:ln w="38100" cap="flat">
            <a:solidFill>
              <a:srgbClr val="0A1931"/>
            </a:solidFill>
            <a:prstDash val="solid"/>
            <a:miter/>
          </a:ln>
        </p:spPr>
        <p:txBody>
          <a:bodyPr rtlCol="0" anchor="ctr"/>
          <a:lstStyle/>
          <a:p>
            <a:endParaRPr lang="en-US">
              <a:latin typeface="Calibri" panose="020F0502020204030204" pitchFamily="34" charset="0"/>
              <a:cs typeface="Calibri" panose="020F0502020204030204" pitchFamily="34" charset="0"/>
            </a:endParaRPr>
          </a:p>
        </p:txBody>
      </p:sp>
      <p:sp>
        <p:nvSpPr>
          <p:cNvPr id="7" name="Freeform: Shape 6">
            <a:extLst>
              <a:ext uri="{FF2B5EF4-FFF2-40B4-BE49-F238E27FC236}">
                <a16:creationId xmlns:a16="http://schemas.microsoft.com/office/drawing/2014/main" id="{1B971D09-7218-4030-B36C-7A9C67C9C7EA}"/>
              </a:ext>
            </a:extLst>
          </p:cNvPr>
          <p:cNvSpPr/>
          <p:nvPr/>
        </p:nvSpPr>
        <p:spPr>
          <a:xfrm>
            <a:off x="8067675" y="-7144"/>
            <a:ext cx="4124325" cy="6867525"/>
          </a:xfrm>
          <a:custGeom>
            <a:avLst/>
            <a:gdLst>
              <a:gd name="connsiteX0" fmla="*/ 7144 w 4124325"/>
              <a:gd name="connsiteY0" fmla="*/ 7144 h 6867525"/>
              <a:gd name="connsiteX1" fmla="*/ 4122515 w 4124325"/>
              <a:gd name="connsiteY1" fmla="*/ 7144 h 6867525"/>
              <a:gd name="connsiteX2" fmla="*/ 4122515 w 4124325"/>
              <a:gd name="connsiteY2" fmla="*/ 6865144 h 6867525"/>
              <a:gd name="connsiteX3" fmla="*/ 7144 w 4124325"/>
              <a:gd name="connsiteY3" fmla="*/ 6865144 h 6867525"/>
            </a:gdLst>
            <a:ahLst/>
            <a:cxnLst>
              <a:cxn ang="0">
                <a:pos x="connsiteX0" y="connsiteY0"/>
              </a:cxn>
              <a:cxn ang="0">
                <a:pos x="connsiteX1" y="connsiteY1"/>
              </a:cxn>
              <a:cxn ang="0">
                <a:pos x="connsiteX2" y="connsiteY2"/>
              </a:cxn>
              <a:cxn ang="0">
                <a:pos x="connsiteX3" y="connsiteY3"/>
              </a:cxn>
            </a:cxnLst>
            <a:rect l="l" t="t" r="r" b="b"/>
            <a:pathLst>
              <a:path w="4124325" h="6867525">
                <a:moveTo>
                  <a:pt x="7144" y="7144"/>
                </a:moveTo>
                <a:lnTo>
                  <a:pt x="4122515" y="7144"/>
                </a:lnTo>
                <a:lnTo>
                  <a:pt x="4122515" y="6865144"/>
                </a:lnTo>
                <a:lnTo>
                  <a:pt x="7144" y="6865144"/>
                </a:lnTo>
                <a:close/>
              </a:path>
            </a:pathLst>
          </a:custGeom>
          <a:solidFill>
            <a:srgbClr val="0A1931"/>
          </a:solidFill>
          <a:ln w="9525" cap="flat">
            <a:noFill/>
            <a:prstDash val="solid"/>
            <a:miter/>
          </a:ln>
        </p:spPr>
        <p:txBody>
          <a:bodyPr rtlCol="0" anchor="ctr"/>
          <a:lstStyle/>
          <a:p>
            <a:endParaRPr lang="en-US">
              <a:latin typeface="Calibri" panose="020F0502020204030204" pitchFamily="34" charset="0"/>
              <a:cs typeface="Calibri" panose="020F0502020204030204" pitchFamily="34" charset="0"/>
            </a:endParaRPr>
          </a:p>
        </p:txBody>
      </p:sp>
      <p:sp>
        <p:nvSpPr>
          <p:cNvPr id="8" name="Freeform: Shape 7">
            <a:extLst>
              <a:ext uri="{FF2B5EF4-FFF2-40B4-BE49-F238E27FC236}">
                <a16:creationId xmlns:a16="http://schemas.microsoft.com/office/drawing/2014/main" id="{83061952-A0A7-4A61-B09B-4C4B55EB0478}"/>
              </a:ext>
            </a:extLst>
          </p:cNvPr>
          <p:cNvSpPr/>
          <p:nvPr/>
        </p:nvSpPr>
        <p:spPr>
          <a:xfrm>
            <a:off x="6600044" y="2603629"/>
            <a:ext cx="247650" cy="247650"/>
          </a:xfrm>
          <a:custGeom>
            <a:avLst/>
            <a:gdLst>
              <a:gd name="connsiteX0" fmla="*/ 245650 w 247650"/>
              <a:gd name="connsiteY0" fmla="*/ 126397 h 247650"/>
              <a:gd name="connsiteX1" fmla="*/ 126397 w 247650"/>
              <a:gd name="connsiteY1" fmla="*/ 245650 h 247650"/>
              <a:gd name="connsiteX2" fmla="*/ 7143 w 247650"/>
              <a:gd name="connsiteY2" fmla="*/ 126397 h 247650"/>
              <a:gd name="connsiteX3" fmla="*/ 126397 w 247650"/>
              <a:gd name="connsiteY3" fmla="*/ 7144 h 247650"/>
              <a:gd name="connsiteX4" fmla="*/ 245650 w 247650"/>
              <a:gd name="connsiteY4" fmla="*/ 126397 h 247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650" h="247650">
                <a:moveTo>
                  <a:pt x="245650" y="126397"/>
                </a:moveTo>
                <a:cubicBezTo>
                  <a:pt x="245650" y="192258"/>
                  <a:pt x="192258" y="245650"/>
                  <a:pt x="126397" y="245650"/>
                </a:cubicBezTo>
                <a:cubicBezTo>
                  <a:pt x="60535" y="245650"/>
                  <a:pt x="7143" y="192258"/>
                  <a:pt x="7143" y="126397"/>
                </a:cubicBezTo>
                <a:cubicBezTo>
                  <a:pt x="7143" y="60535"/>
                  <a:pt x="60535" y="7144"/>
                  <a:pt x="126397" y="7144"/>
                </a:cubicBezTo>
                <a:cubicBezTo>
                  <a:pt x="192258" y="7144"/>
                  <a:pt x="245650" y="60535"/>
                  <a:pt x="245650" y="126397"/>
                </a:cubicBezTo>
                <a:close/>
              </a:path>
            </a:pathLst>
          </a:custGeom>
          <a:solidFill>
            <a:srgbClr val="FFC947"/>
          </a:solidFill>
          <a:ln w="9525" cap="flat">
            <a:noFill/>
            <a:prstDash val="solid"/>
            <a:miter/>
          </a:ln>
        </p:spPr>
        <p:txBody>
          <a:bodyPr rtlCol="0" anchor="ctr"/>
          <a:lstStyle/>
          <a:p>
            <a:endParaRPr lang="en-US">
              <a:latin typeface="Calibri" panose="020F0502020204030204" pitchFamily="34" charset="0"/>
              <a:cs typeface="Calibri" panose="020F0502020204030204" pitchFamily="34" charset="0"/>
            </a:endParaRPr>
          </a:p>
        </p:txBody>
      </p:sp>
      <p:sp>
        <p:nvSpPr>
          <p:cNvPr id="9" name="Freeform: Shape 8">
            <a:extLst>
              <a:ext uri="{FF2B5EF4-FFF2-40B4-BE49-F238E27FC236}">
                <a16:creationId xmlns:a16="http://schemas.microsoft.com/office/drawing/2014/main" id="{8E6FC1B5-7BFB-4AF8-B3DF-AFAC747D22E8}"/>
              </a:ext>
            </a:extLst>
          </p:cNvPr>
          <p:cNvSpPr/>
          <p:nvPr/>
        </p:nvSpPr>
        <p:spPr>
          <a:xfrm>
            <a:off x="6599935" y="2067804"/>
            <a:ext cx="247650" cy="247650"/>
          </a:xfrm>
          <a:custGeom>
            <a:avLst/>
            <a:gdLst>
              <a:gd name="connsiteX0" fmla="*/ 245650 w 247650"/>
              <a:gd name="connsiteY0" fmla="*/ 126397 h 247650"/>
              <a:gd name="connsiteX1" fmla="*/ 126397 w 247650"/>
              <a:gd name="connsiteY1" fmla="*/ 245650 h 247650"/>
              <a:gd name="connsiteX2" fmla="*/ 7143 w 247650"/>
              <a:gd name="connsiteY2" fmla="*/ 126397 h 247650"/>
              <a:gd name="connsiteX3" fmla="*/ 126397 w 247650"/>
              <a:gd name="connsiteY3" fmla="*/ 7144 h 247650"/>
              <a:gd name="connsiteX4" fmla="*/ 245650 w 247650"/>
              <a:gd name="connsiteY4" fmla="*/ 126397 h 247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650" h="247650">
                <a:moveTo>
                  <a:pt x="245650" y="126397"/>
                </a:moveTo>
                <a:cubicBezTo>
                  <a:pt x="245650" y="192258"/>
                  <a:pt x="192258" y="245650"/>
                  <a:pt x="126397" y="245650"/>
                </a:cubicBezTo>
                <a:cubicBezTo>
                  <a:pt x="60535" y="245650"/>
                  <a:pt x="7143" y="192258"/>
                  <a:pt x="7143" y="126397"/>
                </a:cubicBezTo>
                <a:cubicBezTo>
                  <a:pt x="7143" y="60535"/>
                  <a:pt x="60535" y="7144"/>
                  <a:pt x="126397" y="7144"/>
                </a:cubicBezTo>
                <a:cubicBezTo>
                  <a:pt x="192258" y="7144"/>
                  <a:pt x="245650" y="60535"/>
                  <a:pt x="245650" y="126397"/>
                </a:cubicBezTo>
                <a:close/>
              </a:path>
            </a:pathLst>
          </a:custGeom>
          <a:solidFill>
            <a:srgbClr val="FFC947"/>
          </a:solidFill>
          <a:ln w="9525" cap="flat">
            <a:noFill/>
            <a:prstDash val="solid"/>
            <a:miter/>
          </a:ln>
        </p:spPr>
        <p:txBody>
          <a:bodyPr rtlCol="0" anchor="ctr"/>
          <a:lstStyle/>
          <a:p>
            <a:endParaRPr lang="en-US">
              <a:latin typeface="Calibri" panose="020F0502020204030204" pitchFamily="34" charset="0"/>
              <a:cs typeface="Calibri" panose="020F0502020204030204" pitchFamily="34" charset="0"/>
            </a:endParaRPr>
          </a:p>
        </p:txBody>
      </p:sp>
      <p:sp>
        <p:nvSpPr>
          <p:cNvPr id="10" name="Freeform: Shape 9">
            <a:extLst>
              <a:ext uri="{FF2B5EF4-FFF2-40B4-BE49-F238E27FC236}">
                <a16:creationId xmlns:a16="http://schemas.microsoft.com/office/drawing/2014/main" id="{915F5D2E-32D7-4A6C-9B15-095DA837528F}"/>
              </a:ext>
            </a:extLst>
          </p:cNvPr>
          <p:cNvSpPr/>
          <p:nvPr/>
        </p:nvSpPr>
        <p:spPr>
          <a:xfrm>
            <a:off x="6600044" y="1496203"/>
            <a:ext cx="247650" cy="246177"/>
          </a:xfrm>
          <a:custGeom>
            <a:avLst/>
            <a:gdLst>
              <a:gd name="connsiteX0" fmla="*/ 245650 w 247650"/>
              <a:gd name="connsiteY0" fmla="*/ 126397 h 247650"/>
              <a:gd name="connsiteX1" fmla="*/ 126397 w 247650"/>
              <a:gd name="connsiteY1" fmla="*/ 245650 h 247650"/>
              <a:gd name="connsiteX2" fmla="*/ 7143 w 247650"/>
              <a:gd name="connsiteY2" fmla="*/ 126397 h 247650"/>
              <a:gd name="connsiteX3" fmla="*/ 126397 w 247650"/>
              <a:gd name="connsiteY3" fmla="*/ 7144 h 247650"/>
              <a:gd name="connsiteX4" fmla="*/ 245650 w 247650"/>
              <a:gd name="connsiteY4" fmla="*/ 126397 h 247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650" h="247650">
                <a:moveTo>
                  <a:pt x="245650" y="126397"/>
                </a:moveTo>
                <a:cubicBezTo>
                  <a:pt x="245650" y="192258"/>
                  <a:pt x="192258" y="245650"/>
                  <a:pt x="126397" y="245650"/>
                </a:cubicBezTo>
                <a:cubicBezTo>
                  <a:pt x="60535" y="245650"/>
                  <a:pt x="7143" y="192258"/>
                  <a:pt x="7143" y="126397"/>
                </a:cubicBezTo>
                <a:cubicBezTo>
                  <a:pt x="7143" y="60535"/>
                  <a:pt x="60535" y="7144"/>
                  <a:pt x="126397" y="7144"/>
                </a:cubicBezTo>
                <a:cubicBezTo>
                  <a:pt x="192258" y="7144"/>
                  <a:pt x="245650" y="60535"/>
                  <a:pt x="245650" y="126397"/>
                </a:cubicBezTo>
                <a:close/>
              </a:path>
            </a:pathLst>
          </a:custGeom>
          <a:solidFill>
            <a:srgbClr val="FFC947"/>
          </a:solidFill>
          <a:ln w="9525" cap="flat">
            <a:noFill/>
            <a:prstDash val="solid"/>
            <a:miter/>
          </a:ln>
        </p:spPr>
        <p:txBody>
          <a:bodyPr rtlCol="0" anchor="ctr"/>
          <a:lstStyle/>
          <a:p>
            <a:endParaRPr lang="en-US">
              <a:latin typeface="Calibri" panose="020F0502020204030204" pitchFamily="34" charset="0"/>
              <a:cs typeface="Calibri" panose="020F0502020204030204" pitchFamily="34" charset="0"/>
            </a:endParaRPr>
          </a:p>
        </p:txBody>
      </p:sp>
      <p:sp>
        <p:nvSpPr>
          <p:cNvPr id="11" name="Freeform: Shape 10">
            <a:extLst>
              <a:ext uri="{FF2B5EF4-FFF2-40B4-BE49-F238E27FC236}">
                <a16:creationId xmlns:a16="http://schemas.microsoft.com/office/drawing/2014/main" id="{8FF5A4C0-6D09-4011-972E-91B41EAEE1AE}"/>
              </a:ext>
            </a:extLst>
          </p:cNvPr>
          <p:cNvSpPr/>
          <p:nvPr/>
        </p:nvSpPr>
        <p:spPr>
          <a:xfrm>
            <a:off x="6600044" y="926160"/>
            <a:ext cx="247650" cy="247650"/>
          </a:xfrm>
          <a:custGeom>
            <a:avLst/>
            <a:gdLst>
              <a:gd name="connsiteX0" fmla="*/ 245650 w 247650"/>
              <a:gd name="connsiteY0" fmla="*/ 126397 h 247650"/>
              <a:gd name="connsiteX1" fmla="*/ 126397 w 247650"/>
              <a:gd name="connsiteY1" fmla="*/ 245650 h 247650"/>
              <a:gd name="connsiteX2" fmla="*/ 7143 w 247650"/>
              <a:gd name="connsiteY2" fmla="*/ 126397 h 247650"/>
              <a:gd name="connsiteX3" fmla="*/ 126397 w 247650"/>
              <a:gd name="connsiteY3" fmla="*/ 7144 h 247650"/>
              <a:gd name="connsiteX4" fmla="*/ 245650 w 247650"/>
              <a:gd name="connsiteY4" fmla="*/ 126397 h 247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650" h="247650">
                <a:moveTo>
                  <a:pt x="245650" y="126397"/>
                </a:moveTo>
                <a:cubicBezTo>
                  <a:pt x="245650" y="192258"/>
                  <a:pt x="192258" y="245650"/>
                  <a:pt x="126397" y="245650"/>
                </a:cubicBezTo>
                <a:cubicBezTo>
                  <a:pt x="60535" y="245650"/>
                  <a:pt x="7143" y="192258"/>
                  <a:pt x="7143" y="126397"/>
                </a:cubicBezTo>
                <a:cubicBezTo>
                  <a:pt x="7143" y="60535"/>
                  <a:pt x="60535" y="7144"/>
                  <a:pt x="126397" y="7144"/>
                </a:cubicBezTo>
                <a:cubicBezTo>
                  <a:pt x="192258" y="7144"/>
                  <a:pt x="245650" y="60535"/>
                  <a:pt x="245650" y="126397"/>
                </a:cubicBezTo>
                <a:close/>
              </a:path>
            </a:pathLst>
          </a:custGeom>
          <a:solidFill>
            <a:srgbClr val="FFC947"/>
          </a:solidFill>
          <a:ln w="9525" cap="flat">
            <a:noFill/>
            <a:prstDash val="solid"/>
            <a:miter/>
          </a:ln>
        </p:spPr>
        <p:txBody>
          <a:bodyPr rtlCol="0" anchor="ctr"/>
          <a:lstStyle/>
          <a:p>
            <a:endParaRPr lang="en-US">
              <a:latin typeface="Calibri" panose="020F0502020204030204" pitchFamily="34" charset="0"/>
              <a:cs typeface="Calibri" panose="020F0502020204030204" pitchFamily="34" charset="0"/>
            </a:endParaRPr>
          </a:p>
        </p:txBody>
      </p:sp>
      <p:sp>
        <p:nvSpPr>
          <p:cNvPr id="12" name="Freeform: Shape 11">
            <a:extLst>
              <a:ext uri="{FF2B5EF4-FFF2-40B4-BE49-F238E27FC236}">
                <a16:creationId xmlns:a16="http://schemas.microsoft.com/office/drawing/2014/main" id="{08DD3A21-4639-4827-8C2A-58A6BF101CEF}"/>
              </a:ext>
            </a:extLst>
          </p:cNvPr>
          <p:cNvSpPr/>
          <p:nvPr/>
        </p:nvSpPr>
        <p:spPr>
          <a:xfrm>
            <a:off x="-7144" y="-7144"/>
            <a:ext cx="400050" cy="6867525"/>
          </a:xfrm>
          <a:custGeom>
            <a:avLst/>
            <a:gdLst>
              <a:gd name="connsiteX0" fmla="*/ 7144 w 400050"/>
              <a:gd name="connsiteY0" fmla="*/ 7144 h 6867525"/>
              <a:gd name="connsiteX1" fmla="*/ 397669 w 400050"/>
              <a:gd name="connsiteY1" fmla="*/ 7144 h 6867525"/>
              <a:gd name="connsiteX2" fmla="*/ 397669 w 400050"/>
              <a:gd name="connsiteY2" fmla="*/ 6865144 h 6867525"/>
              <a:gd name="connsiteX3" fmla="*/ 7144 w 400050"/>
              <a:gd name="connsiteY3" fmla="*/ 6865144 h 6867525"/>
            </a:gdLst>
            <a:ahLst/>
            <a:cxnLst>
              <a:cxn ang="0">
                <a:pos x="connsiteX0" y="connsiteY0"/>
              </a:cxn>
              <a:cxn ang="0">
                <a:pos x="connsiteX1" y="connsiteY1"/>
              </a:cxn>
              <a:cxn ang="0">
                <a:pos x="connsiteX2" y="connsiteY2"/>
              </a:cxn>
              <a:cxn ang="0">
                <a:pos x="connsiteX3" y="connsiteY3"/>
              </a:cxn>
            </a:cxnLst>
            <a:rect l="l" t="t" r="r" b="b"/>
            <a:pathLst>
              <a:path w="400050" h="6867525">
                <a:moveTo>
                  <a:pt x="7144" y="7144"/>
                </a:moveTo>
                <a:lnTo>
                  <a:pt x="397669" y="7144"/>
                </a:lnTo>
                <a:lnTo>
                  <a:pt x="397669" y="6865144"/>
                </a:lnTo>
                <a:lnTo>
                  <a:pt x="7144" y="6865144"/>
                </a:lnTo>
                <a:close/>
              </a:path>
            </a:pathLst>
          </a:custGeom>
          <a:solidFill>
            <a:srgbClr val="EFEFEF"/>
          </a:solidFill>
          <a:ln w="9525" cap="flat">
            <a:noFill/>
            <a:prstDash val="solid"/>
            <a:miter/>
          </a:ln>
        </p:spPr>
        <p:txBody>
          <a:bodyPr rtlCol="0" anchor="ctr"/>
          <a:lstStyle/>
          <a:p>
            <a:endParaRPr lang="en-US">
              <a:latin typeface="Calibri" panose="020F0502020204030204" pitchFamily="34" charset="0"/>
              <a:cs typeface="Calibri" panose="020F0502020204030204" pitchFamily="34" charset="0"/>
            </a:endParaRPr>
          </a:p>
        </p:txBody>
      </p:sp>
      <p:sp>
        <p:nvSpPr>
          <p:cNvPr id="17" name="Freeform: Shape 16">
            <a:extLst>
              <a:ext uri="{FF2B5EF4-FFF2-40B4-BE49-F238E27FC236}">
                <a16:creationId xmlns:a16="http://schemas.microsoft.com/office/drawing/2014/main" id="{FB1F2A6A-B8B3-4BDA-BA55-97656474FE5D}"/>
              </a:ext>
            </a:extLst>
          </p:cNvPr>
          <p:cNvSpPr/>
          <p:nvPr/>
        </p:nvSpPr>
        <p:spPr>
          <a:xfrm>
            <a:off x="4629323" y="6408611"/>
            <a:ext cx="190500" cy="190500"/>
          </a:xfrm>
          <a:custGeom>
            <a:avLst/>
            <a:gdLst>
              <a:gd name="connsiteX0" fmla="*/ 183928 w 190500"/>
              <a:gd name="connsiteY0" fmla="*/ 95536 h 190500"/>
              <a:gd name="connsiteX1" fmla="*/ 95535 w 190500"/>
              <a:gd name="connsiteY1" fmla="*/ 183928 h 190500"/>
              <a:gd name="connsiteX2" fmla="*/ 7143 w 190500"/>
              <a:gd name="connsiteY2" fmla="*/ 95536 h 190500"/>
              <a:gd name="connsiteX3" fmla="*/ 95535 w 190500"/>
              <a:gd name="connsiteY3" fmla="*/ 7143 h 190500"/>
              <a:gd name="connsiteX4" fmla="*/ 183928 w 190500"/>
              <a:gd name="connsiteY4" fmla="*/ 95536 h 190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0" h="190500">
                <a:moveTo>
                  <a:pt x="183928" y="95536"/>
                </a:moveTo>
                <a:cubicBezTo>
                  <a:pt x="183928" y="144353"/>
                  <a:pt x="144353" y="183928"/>
                  <a:pt x="95535" y="183928"/>
                </a:cubicBezTo>
                <a:cubicBezTo>
                  <a:pt x="46718" y="183928"/>
                  <a:pt x="7143" y="144353"/>
                  <a:pt x="7143" y="95536"/>
                </a:cubicBezTo>
                <a:cubicBezTo>
                  <a:pt x="7143" y="46718"/>
                  <a:pt x="46717" y="7143"/>
                  <a:pt x="95535" y="7143"/>
                </a:cubicBezTo>
                <a:cubicBezTo>
                  <a:pt x="144353" y="7143"/>
                  <a:pt x="183928" y="46718"/>
                  <a:pt x="183928" y="95536"/>
                </a:cubicBezTo>
                <a:close/>
              </a:path>
            </a:pathLst>
          </a:custGeom>
          <a:solidFill>
            <a:srgbClr val="FFC947"/>
          </a:solidFill>
          <a:ln w="9525" cap="flat">
            <a:noFill/>
            <a:prstDash val="solid"/>
            <a:miter/>
          </a:ln>
        </p:spPr>
        <p:txBody>
          <a:bodyPr rtlCol="0" anchor="ctr"/>
          <a:lstStyle/>
          <a:p>
            <a:endParaRPr lang="en-US">
              <a:latin typeface="Calibri" panose="020F0502020204030204" pitchFamily="34" charset="0"/>
              <a:cs typeface="Calibri" panose="020F0502020204030204" pitchFamily="34" charset="0"/>
            </a:endParaRPr>
          </a:p>
        </p:txBody>
      </p:sp>
      <p:sp>
        <p:nvSpPr>
          <p:cNvPr id="18" name="Freeform: Shape 17">
            <a:extLst>
              <a:ext uri="{FF2B5EF4-FFF2-40B4-BE49-F238E27FC236}">
                <a16:creationId xmlns:a16="http://schemas.microsoft.com/office/drawing/2014/main" id="{705407E6-52CE-46A0-9117-BF1BACD29F94}"/>
              </a:ext>
            </a:extLst>
          </p:cNvPr>
          <p:cNvSpPr/>
          <p:nvPr/>
        </p:nvSpPr>
        <p:spPr>
          <a:xfrm>
            <a:off x="1440578" y="5411724"/>
            <a:ext cx="190500" cy="190500"/>
          </a:xfrm>
          <a:custGeom>
            <a:avLst/>
            <a:gdLst>
              <a:gd name="connsiteX0" fmla="*/ 183927 w 190500"/>
              <a:gd name="connsiteY0" fmla="*/ 95536 h 190500"/>
              <a:gd name="connsiteX1" fmla="*/ 95535 w 190500"/>
              <a:gd name="connsiteY1" fmla="*/ 183928 h 190500"/>
              <a:gd name="connsiteX2" fmla="*/ 7143 w 190500"/>
              <a:gd name="connsiteY2" fmla="*/ 95536 h 190500"/>
              <a:gd name="connsiteX3" fmla="*/ 95535 w 190500"/>
              <a:gd name="connsiteY3" fmla="*/ 7143 h 190500"/>
              <a:gd name="connsiteX4" fmla="*/ 183927 w 190500"/>
              <a:gd name="connsiteY4" fmla="*/ 95536 h 190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0" h="190500">
                <a:moveTo>
                  <a:pt x="183927" y="95536"/>
                </a:moveTo>
                <a:cubicBezTo>
                  <a:pt x="183927" y="144353"/>
                  <a:pt x="144353" y="183928"/>
                  <a:pt x="95535" y="183928"/>
                </a:cubicBezTo>
                <a:cubicBezTo>
                  <a:pt x="46717" y="183928"/>
                  <a:pt x="7143" y="144354"/>
                  <a:pt x="7143" y="95536"/>
                </a:cubicBezTo>
                <a:cubicBezTo>
                  <a:pt x="7143" y="46718"/>
                  <a:pt x="46717" y="7143"/>
                  <a:pt x="95535" y="7143"/>
                </a:cubicBezTo>
                <a:cubicBezTo>
                  <a:pt x="144353" y="7143"/>
                  <a:pt x="183927" y="46718"/>
                  <a:pt x="183927" y="95536"/>
                </a:cubicBezTo>
                <a:close/>
              </a:path>
            </a:pathLst>
          </a:custGeom>
          <a:solidFill>
            <a:srgbClr val="FFC947"/>
          </a:solidFill>
          <a:ln w="9525" cap="flat">
            <a:noFill/>
            <a:prstDash val="solid"/>
            <a:miter/>
          </a:ln>
        </p:spPr>
        <p:txBody>
          <a:bodyPr rtlCol="0" anchor="ctr"/>
          <a:lstStyle/>
          <a:p>
            <a:endParaRPr lang="en-US">
              <a:latin typeface="Calibri" panose="020F0502020204030204" pitchFamily="34" charset="0"/>
              <a:cs typeface="Calibri" panose="020F0502020204030204" pitchFamily="34" charset="0"/>
            </a:endParaRPr>
          </a:p>
        </p:txBody>
      </p:sp>
      <p:sp>
        <p:nvSpPr>
          <p:cNvPr id="19" name="Freeform: Shape 18">
            <a:extLst>
              <a:ext uri="{FF2B5EF4-FFF2-40B4-BE49-F238E27FC236}">
                <a16:creationId xmlns:a16="http://schemas.microsoft.com/office/drawing/2014/main" id="{9971FA4E-3080-4F43-BFC8-1C6ABCFF01F6}"/>
              </a:ext>
            </a:extLst>
          </p:cNvPr>
          <p:cNvSpPr/>
          <p:nvPr/>
        </p:nvSpPr>
        <p:spPr>
          <a:xfrm>
            <a:off x="405110" y="1137648"/>
            <a:ext cx="190500" cy="190500"/>
          </a:xfrm>
          <a:custGeom>
            <a:avLst/>
            <a:gdLst>
              <a:gd name="connsiteX0" fmla="*/ 183928 w 190500"/>
              <a:gd name="connsiteY0" fmla="*/ 95536 h 190500"/>
              <a:gd name="connsiteX1" fmla="*/ 95535 w 190500"/>
              <a:gd name="connsiteY1" fmla="*/ 183928 h 190500"/>
              <a:gd name="connsiteX2" fmla="*/ 7143 w 190500"/>
              <a:gd name="connsiteY2" fmla="*/ 95536 h 190500"/>
              <a:gd name="connsiteX3" fmla="*/ 95535 w 190500"/>
              <a:gd name="connsiteY3" fmla="*/ 7144 h 190500"/>
              <a:gd name="connsiteX4" fmla="*/ 183928 w 190500"/>
              <a:gd name="connsiteY4" fmla="*/ 95536 h 190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0" h="190500">
                <a:moveTo>
                  <a:pt x="183928" y="95536"/>
                </a:moveTo>
                <a:cubicBezTo>
                  <a:pt x="183928" y="144353"/>
                  <a:pt x="144353" y="183928"/>
                  <a:pt x="95535" y="183928"/>
                </a:cubicBezTo>
                <a:cubicBezTo>
                  <a:pt x="46717" y="183928"/>
                  <a:pt x="7143" y="144353"/>
                  <a:pt x="7143" y="95536"/>
                </a:cubicBezTo>
                <a:cubicBezTo>
                  <a:pt x="7143" y="46718"/>
                  <a:pt x="46717" y="7144"/>
                  <a:pt x="95535" y="7144"/>
                </a:cubicBezTo>
                <a:cubicBezTo>
                  <a:pt x="144353" y="7144"/>
                  <a:pt x="183928" y="46718"/>
                  <a:pt x="183928" y="95536"/>
                </a:cubicBezTo>
                <a:close/>
              </a:path>
            </a:pathLst>
          </a:custGeom>
          <a:solidFill>
            <a:srgbClr val="FFC947"/>
          </a:solidFill>
          <a:ln w="9525" cap="flat">
            <a:noFill/>
            <a:prstDash val="solid"/>
            <a:miter/>
          </a:ln>
        </p:spPr>
        <p:txBody>
          <a:bodyPr rtlCol="0" anchor="ctr"/>
          <a:lstStyle/>
          <a:p>
            <a:endParaRPr lang="en-US">
              <a:latin typeface="Calibri" panose="020F0502020204030204" pitchFamily="34" charset="0"/>
              <a:cs typeface="Calibri" panose="020F0502020204030204" pitchFamily="34" charset="0"/>
            </a:endParaRPr>
          </a:p>
        </p:txBody>
      </p:sp>
      <p:sp>
        <p:nvSpPr>
          <p:cNvPr id="20" name="Freeform: Shape 19">
            <a:extLst>
              <a:ext uri="{FF2B5EF4-FFF2-40B4-BE49-F238E27FC236}">
                <a16:creationId xmlns:a16="http://schemas.microsoft.com/office/drawing/2014/main" id="{89ABC871-4F63-485F-B900-425F59EBA8FB}"/>
              </a:ext>
            </a:extLst>
          </p:cNvPr>
          <p:cNvSpPr/>
          <p:nvPr/>
        </p:nvSpPr>
        <p:spPr>
          <a:xfrm>
            <a:off x="5337983" y="219457"/>
            <a:ext cx="190500" cy="190500"/>
          </a:xfrm>
          <a:custGeom>
            <a:avLst/>
            <a:gdLst>
              <a:gd name="connsiteX0" fmla="*/ 183928 w 190500"/>
              <a:gd name="connsiteY0" fmla="*/ 95536 h 190500"/>
              <a:gd name="connsiteX1" fmla="*/ 95536 w 190500"/>
              <a:gd name="connsiteY1" fmla="*/ 183928 h 190500"/>
              <a:gd name="connsiteX2" fmla="*/ 7143 w 190500"/>
              <a:gd name="connsiteY2" fmla="*/ 95536 h 190500"/>
              <a:gd name="connsiteX3" fmla="*/ 95536 w 190500"/>
              <a:gd name="connsiteY3" fmla="*/ 7144 h 190500"/>
              <a:gd name="connsiteX4" fmla="*/ 183928 w 190500"/>
              <a:gd name="connsiteY4" fmla="*/ 95536 h 190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0" h="190500">
                <a:moveTo>
                  <a:pt x="183928" y="95536"/>
                </a:moveTo>
                <a:cubicBezTo>
                  <a:pt x="183928" y="144353"/>
                  <a:pt x="144353" y="183928"/>
                  <a:pt x="95536" y="183928"/>
                </a:cubicBezTo>
                <a:cubicBezTo>
                  <a:pt x="46718" y="183928"/>
                  <a:pt x="7143" y="144353"/>
                  <a:pt x="7143" y="95536"/>
                </a:cubicBezTo>
                <a:cubicBezTo>
                  <a:pt x="7143" y="46718"/>
                  <a:pt x="46718" y="7144"/>
                  <a:pt x="95536" y="7144"/>
                </a:cubicBezTo>
                <a:cubicBezTo>
                  <a:pt x="144353" y="7144"/>
                  <a:pt x="183928" y="46718"/>
                  <a:pt x="183928" y="95536"/>
                </a:cubicBezTo>
                <a:close/>
              </a:path>
            </a:pathLst>
          </a:custGeom>
          <a:solidFill>
            <a:srgbClr val="FFC947"/>
          </a:solidFill>
          <a:ln w="9525" cap="flat">
            <a:noFill/>
            <a:prstDash val="solid"/>
            <a:miter/>
          </a:ln>
        </p:spPr>
        <p:txBody>
          <a:bodyPr rtlCol="0" anchor="ctr"/>
          <a:lstStyle/>
          <a:p>
            <a:endParaRPr lang="en-US">
              <a:latin typeface="Calibri" panose="020F0502020204030204" pitchFamily="34" charset="0"/>
              <a:cs typeface="Calibri" panose="020F0502020204030204" pitchFamily="34" charset="0"/>
            </a:endParaRPr>
          </a:p>
        </p:txBody>
      </p:sp>
      <p:sp>
        <p:nvSpPr>
          <p:cNvPr id="21" name="TextBox 20">
            <a:extLst>
              <a:ext uri="{FF2B5EF4-FFF2-40B4-BE49-F238E27FC236}">
                <a16:creationId xmlns:a16="http://schemas.microsoft.com/office/drawing/2014/main" id="{E8FD566F-BCA8-4461-842C-34C41943214A}"/>
              </a:ext>
            </a:extLst>
          </p:cNvPr>
          <p:cNvSpPr txBox="1"/>
          <p:nvPr/>
        </p:nvSpPr>
        <p:spPr>
          <a:xfrm>
            <a:off x="6836384" y="796637"/>
            <a:ext cx="641823" cy="523220"/>
          </a:xfrm>
          <a:prstGeom prst="rect">
            <a:avLst/>
          </a:prstGeom>
          <a:noFill/>
        </p:spPr>
        <p:txBody>
          <a:bodyPr wrap="square" rtlCol="0">
            <a:spAutoFit/>
          </a:bodyPr>
          <a:lstStyle/>
          <a:p>
            <a:pPr algn="ctr"/>
            <a:r>
              <a:rPr lang="en-US" sz="2800" b="1" dirty="0">
                <a:solidFill>
                  <a:schemeClr val="accent2"/>
                </a:solidFill>
                <a:latin typeface="Calibri" panose="020F0502020204030204" pitchFamily="34" charset="0"/>
                <a:cs typeface="Calibri" panose="020F0502020204030204" pitchFamily="34" charset="0"/>
              </a:rPr>
              <a:t>01</a:t>
            </a:r>
          </a:p>
        </p:txBody>
      </p:sp>
      <p:sp>
        <p:nvSpPr>
          <p:cNvPr id="22" name="TextBox 21">
            <a:extLst>
              <a:ext uri="{FF2B5EF4-FFF2-40B4-BE49-F238E27FC236}">
                <a16:creationId xmlns:a16="http://schemas.microsoft.com/office/drawing/2014/main" id="{E177C06D-BF79-4688-9CEC-8B6ABF03513C}"/>
              </a:ext>
            </a:extLst>
          </p:cNvPr>
          <p:cNvSpPr txBox="1"/>
          <p:nvPr/>
        </p:nvSpPr>
        <p:spPr>
          <a:xfrm>
            <a:off x="5450018" y="865889"/>
            <a:ext cx="1037871" cy="461665"/>
          </a:xfrm>
          <a:prstGeom prst="rect">
            <a:avLst/>
          </a:prstGeom>
          <a:noFill/>
        </p:spPr>
        <p:txBody>
          <a:bodyPr wrap="square" rtlCol="0">
            <a:spAutoFit/>
          </a:bodyPr>
          <a:lstStyle/>
          <a:p>
            <a:pPr algn="r" rtl="1"/>
            <a:r>
              <a:rPr lang="ar-LY" sz="2400" dirty="0">
                <a:solidFill>
                  <a:schemeClr val="accent1"/>
                </a:solidFill>
                <a:latin typeface="Calibri" panose="020F0502020204030204" pitchFamily="34" charset="0"/>
                <a:cs typeface="Calibri" panose="020F0502020204030204" pitchFamily="34" charset="0"/>
              </a:rPr>
              <a:t>المقدمة</a:t>
            </a:r>
            <a:endParaRPr lang="en-US" sz="2000" dirty="0">
              <a:solidFill>
                <a:schemeClr val="accent1"/>
              </a:solidFill>
              <a:latin typeface="Calibri" panose="020F0502020204030204" pitchFamily="34" charset="0"/>
              <a:cs typeface="Calibri" panose="020F0502020204030204" pitchFamily="34" charset="0"/>
            </a:endParaRPr>
          </a:p>
        </p:txBody>
      </p:sp>
      <p:sp>
        <p:nvSpPr>
          <p:cNvPr id="23" name="TextBox 22">
            <a:extLst>
              <a:ext uri="{FF2B5EF4-FFF2-40B4-BE49-F238E27FC236}">
                <a16:creationId xmlns:a16="http://schemas.microsoft.com/office/drawing/2014/main" id="{4F961D8E-A133-4206-9086-807B48C7560D}"/>
              </a:ext>
            </a:extLst>
          </p:cNvPr>
          <p:cNvSpPr txBox="1"/>
          <p:nvPr/>
        </p:nvSpPr>
        <p:spPr>
          <a:xfrm>
            <a:off x="6836492" y="1394990"/>
            <a:ext cx="641823" cy="523220"/>
          </a:xfrm>
          <a:prstGeom prst="rect">
            <a:avLst/>
          </a:prstGeom>
          <a:noFill/>
        </p:spPr>
        <p:txBody>
          <a:bodyPr wrap="square" rtlCol="0">
            <a:spAutoFit/>
          </a:bodyPr>
          <a:lstStyle/>
          <a:p>
            <a:pPr algn="ctr"/>
            <a:r>
              <a:rPr lang="en-US" sz="2800" b="1" dirty="0">
                <a:solidFill>
                  <a:schemeClr val="accent1"/>
                </a:solidFill>
                <a:latin typeface="Calibri" panose="020F0502020204030204" pitchFamily="34" charset="0"/>
                <a:cs typeface="Calibri" panose="020F0502020204030204" pitchFamily="34" charset="0"/>
              </a:rPr>
              <a:t>02</a:t>
            </a:r>
          </a:p>
        </p:txBody>
      </p:sp>
      <p:sp>
        <p:nvSpPr>
          <p:cNvPr id="24" name="TextBox 23">
            <a:extLst>
              <a:ext uri="{FF2B5EF4-FFF2-40B4-BE49-F238E27FC236}">
                <a16:creationId xmlns:a16="http://schemas.microsoft.com/office/drawing/2014/main" id="{2A0801D1-C4A2-4C15-823D-4CCE378B5BED}"/>
              </a:ext>
            </a:extLst>
          </p:cNvPr>
          <p:cNvSpPr txBox="1"/>
          <p:nvPr/>
        </p:nvSpPr>
        <p:spPr>
          <a:xfrm>
            <a:off x="3078569" y="1448260"/>
            <a:ext cx="3407881" cy="461665"/>
          </a:xfrm>
          <a:prstGeom prst="rect">
            <a:avLst/>
          </a:prstGeom>
          <a:noFill/>
        </p:spPr>
        <p:txBody>
          <a:bodyPr wrap="square" rtlCol="0">
            <a:spAutoFit/>
          </a:bodyPr>
          <a:lstStyle/>
          <a:p>
            <a:pPr algn="r" rtl="1"/>
            <a:r>
              <a:rPr lang="ar-LY" sz="2400" dirty="0">
                <a:solidFill>
                  <a:schemeClr val="accent1"/>
                </a:solidFill>
                <a:latin typeface="Calibri" panose="020F0502020204030204" pitchFamily="34" charset="0"/>
                <a:cs typeface="Calibri" panose="020F0502020204030204" pitchFamily="34" charset="0"/>
              </a:rPr>
              <a:t>النظام القائم والنظام المقترح</a:t>
            </a:r>
            <a:endParaRPr lang="en-US" sz="2400" dirty="0">
              <a:solidFill>
                <a:schemeClr val="accent1"/>
              </a:solidFill>
              <a:latin typeface="Calibri" panose="020F0502020204030204" pitchFamily="34" charset="0"/>
              <a:cs typeface="Calibri" panose="020F0502020204030204" pitchFamily="34" charset="0"/>
            </a:endParaRPr>
          </a:p>
        </p:txBody>
      </p:sp>
      <p:sp>
        <p:nvSpPr>
          <p:cNvPr id="25" name="TextBox 24">
            <a:extLst>
              <a:ext uri="{FF2B5EF4-FFF2-40B4-BE49-F238E27FC236}">
                <a16:creationId xmlns:a16="http://schemas.microsoft.com/office/drawing/2014/main" id="{A757CB6A-827E-4501-9278-F7FB6CE48591}"/>
              </a:ext>
            </a:extLst>
          </p:cNvPr>
          <p:cNvSpPr txBox="1"/>
          <p:nvPr/>
        </p:nvSpPr>
        <p:spPr>
          <a:xfrm>
            <a:off x="6836384" y="1917538"/>
            <a:ext cx="641823" cy="523220"/>
          </a:xfrm>
          <a:prstGeom prst="rect">
            <a:avLst/>
          </a:prstGeom>
          <a:noFill/>
        </p:spPr>
        <p:txBody>
          <a:bodyPr wrap="square" rtlCol="0">
            <a:spAutoFit/>
          </a:bodyPr>
          <a:lstStyle/>
          <a:p>
            <a:pPr algn="ctr"/>
            <a:r>
              <a:rPr lang="en-US" sz="2800" b="1" dirty="0">
                <a:solidFill>
                  <a:schemeClr val="accent2"/>
                </a:solidFill>
                <a:latin typeface="Calibri" panose="020F0502020204030204" pitchFamily="34" charset="0"/>
                <a:cs typeface="Calibri" panose="020F0502020204030204" pitchFamily="34" charset="0"/>
              </a:rPr>
              <a:t>03</a:t>
            </a:r>
          </a:p>
        </p:txBody>
      </p:sp>
      <p:sp>
        <p:nvSpPr>
          <p:cNvPr id="26" name="TextBox 25">
            <a:extLst>
              <a:ext uri="{FF2B5EF4-FFF2-40B4-BE49-F238E27FC236}">
                <a16:creationId xmlns:a16="http://schemas.microsoft.com/office/drawing/2014/main" id="{19D2DB27-AA07-421E-8032-2A2A2DB858A2}"/>
              </a:ext>
            </a:extLst>
          </p:cNvPr>
          <p:cNvSpPr txBox="1"/>
          <p:nvPr/>
        </p:nvSpPr>
        <p:spPr>
          <a:xfrm>
            <a:off x="3512458" y="2004179"/>
            <a:ext cx="3005590" cy="461665"/>
          </a:xfrm>
          <a:prstGeom prst="rect">
            <a:avLst/>
          </a:prstGeom>
          <a:noFill/>
        </p:spPr>
        <p:txBody>
          <a:bodyPr wrap="square" rtlCol="0">
            <a:spAutoFit/>
          </a:bodyPr>
          <a:lstStyle/>
          <a:p>
            <a:pPr algn="r" rtl="1"/>
            <a:r>
              <a:rPr lang="ar-LY" sz="2400" dirty="0">
                <a:solidFill>
                  <a:schemeClr val="accent1"/>
                </a:solidFill>
                <a:latin typeface="Calibri" panose="020F0502020204030204" pitchFamily="34" charset="0"/>
                <a:cs typeface="Calibri" panose="020F0502020204030204" pitchFamily="34" charset="0"/>
              </a:rPr>
              <a:t>أهداف النظام المقترح</a:t>
            </a:r>
            <a:endParaRPr lang="en-US" sz="2400" dirty="0">
              <a:solidFill>
                <a:schemeClr val="accent1"/>
              </a:solidFill>
              <a:latin typeface="Calibri" panose="020F0502020204030204" pitchFamily="34" charset="0"/>
              <a:cs typeface="Calibri" panose="020F0502020204030204" pitchFamily="34" charset="0"/>
            </a:endParaRPr>
          </a:p>
        </p:txBody>
      </p:sp>
      <p:sp>
        <p:nvSpPr>
          <p:cNvPr id="27" name="TextBox 26">
            <a:extLst>
              <a:ext uri="{FF2B5EF4-FFF2-40B4-BE49-F238E27FC236}">
                <a16:creationId xmlns:a16="http://schemas.microsoft.com/office/drawing/2014/main" id="{2D4054E0-C959-4D18-9594-26DA9657B162}"/>
              </a:ext>
            </a:extLst>
          </p:cNvPr>
          <p:cNvSpPr txBox="1"/>
          <p:nvPr/>
        </p:nvSpPr>
        <p:spPr>
          <a:xfrm>
            <a:off x="6836493" y="2465844"/>
            <a:ext cx="641823" cy="523220"/>
          </a:xfrm>
          <a:prstGeom prst="rect">
            <a:avLst/>
          </a:prstGeom>
          <a:noFill/>
        </p:spPr>
        <p:txBody>
          <a:bodyPr wrap="square" rtlCol="0">
            <a:spAutoFit/>
          </a:bodyPr>
          <a:lstStyle/>
          <a:p>
            <a:pPr algn="ctr"/>
            <a:r>
              <a:rPr lang="en-US" sz="2800" b="1" dirty="0">
                <a:solidFill>
                  <a:schemeClr val="accent1"/>
                </a:solidFill>
                <a:latin typeface="Calibri" panose="020F0502020204030204" pitchFamily="34" charset="0"/>
                <a:cs typeface="Calibri" panose="020F0502020204030204" pitchFamily="34" charset="0"/>
              </a:rPr>
              <a:t>04</a:t>
            </a:r>
          </a:p>
        </p:txBody>
      </p:sp>
      <p:sp>
        <p:nvSpPr>
          <p:cNvPr id="28" name="TextBox 27">
            <a:extLst>
              <a:ext uri="{FF2B5EF4-FFF2-40B4-BE49-F238E27FC236}">
                <a16:creationId xmlns:a16="http://schemas.microsoft.com/office/drawing/2014/main" id="{07BCFA49-07EA-464B-B8D5-7929D2035A25}"/>
              </a:ext>
            </a:extLst>
          </p:cNvPr>
          <p:cNvSpPr txBox="1"/>
          <p:nvPr/>
        </p:nvSpPr>
        <p:spPr>
          <a:xfrm>
            <a:off x="4157918" y="2527399"/>
            <a:ext cx="2360129" cy="461665"/>
          </a:xfrm>
          <a:prstGeom prst="rect">
            <a:avLst/>
          </a:prstGeom>
          <a:noFill/>
        </p:spPr>
        <p:txBody>
          <a:bodyPr wrap="square" rtlCol="0">
            <a:spAutoFit/>
          </a:bodyPr>
          <a:lstStyle/>
          <a:p>
            <a:pPr algn="r" rtl="1"/>
            <a:r>
              <a:rPr lang="ar-LY" sz="2400" dirty="0">
                <a:solidFill>
                  <a:schemeClr val="accent1"/>
                </a:solidFill>
                <a:latin typeface="Calibri" panose="020F0502020204030204" pitchFamily="34" charset="0"/>
                <a:cs typeface="Calibri" panose="020F0502020204030204" pitchFamily="34" charset="0"/>
              </a:rPr>
              <a:t>مميزات النظام المقترح</a:t>
            </a:r>
            <a:endParaRPr lang="en-US" sz="2400" dirty="0">
              <a:solidFill>
                <a:schemeClr val="accent1"/>
              </a:solidFill>
              <a:latin typeface="Calibri" panose="020F0502020204030204" pitchFamily="34" charset="0"/>
              <a:cs typeface="Calibri" panose="020F0502020204030204" pitchFamily="34" charset="0"/>
            </a:endParaRPr>
          </a:p>
        </p:txBody>
      </p:sp>
      <p:sp>
        <p:nvSpPr>
          <p:cNvPr id="29" name="TextBox 28">
            <a:extLst>
              <a:ext uri="{FF2B5EF4-FFF2-40B4-BE49-F238E27FC236}">
                <a16:creationId xmlns:a16="http://schemas.microsoft.com/office/drawing/2014/main" id="{67A10A29-C34C-4AE1-A108-3CB7D913944A}"/>
              </a:ext>
            </a:extLst>
          </p:cNvPr>
          <p:cNvSpPr txBox="1"/>
          <p:nvPr/>
        </p:nvSpPr>
        <p:spPr>
          <a:xfrm>
            <a:off x="9197215" y="3182412"/>
            <a:ext cx="1669048" cy="584775"/>
          </a:xfrm>
          <a:prstGeom prst="rect">
            <a:avLst/>
          </a:prstGeom>
          <a:noFill/>
        </p:spPr>
        <p:txBody>
          <a:bodyPr wrap="none" rtlCol="0">
            <a:spAutoFit/>
          </a:bodyPr>
          <a:lstStyle/>
          <a:p>
            <a:pPr algn="ctr"/>
            <a:r>
              <a:rPr lang="ar-LY" sz="3200" b="1" dirty="0">
                <a:solidFill>
                  <a:schemeClr val="bg1"/>
                </a:solidFill>
                <a:latin typeface="Calibri" panose="020F0502020204030204" pitchFamily="34" charset="0"/>
                <a:cs typeface="Calibri" panose="020F0502020204030204" pitchFamily="34" charset="0"/>
              </a:rPr>
              <a:t>المحتويات</a:t>
            </a:r>
            <a:endParaRPr lang="en-US" sz="3200" b="1" dirty="0">
              <a:solidFill>
                <a:schemeClr val="bg1"/>
              </a:solidFill>
              <a:latin typeface="Calibri" panose="020F0502020204030204" pitchFamily="34" charset="0"/>
              <a:cs typeface="Calibri" panose="020F0502020204030204" pitchFamily="34" charset="0"/>
            </a:endParaRPr>
          </a:p>
        </p:txBody>
      </p:sp>
      <p:sp>
        <p:nvSpPr>
          <p:cNvPr id="30" name="Freeform: Shape 7">
            <a:extLst>
              <a:ext uri="{FF2B5EF4-FFF2-40B4-BE49-F238E27FC236}">
                <a16:creationId xmlns:a16="http://schemas.microsoft.com/office/drawing/2014/main" id="{83061952-A0A7-4A61-B09B-4C4B55EB0478}"/>
              </a:ext>
            </a:extLst>
          </p:cNvPr>
          <p:cNvSpPr/>
          <p:nvPr/>
        </p:nvSpPr>
        <p:spPr>
          <a:xfrm>
            <a:off x="6605413" y="5915106"/>
            <a:ext cx="247650" cy="247650"/>
          </a:xfrm>
          <a:custGeom>
            <a:avLst/>
            <a:gdLst>
              <a:gd name="connsiteX0" fmla="*/ 245650 w 247650"/>
              <a:gd name="connsiteY0" fmla="*/ 126397 h 247650"/>
              <a:gd name="connsiteX1" fmla="*/ 126397 w 247650"/>
              <a:gd name="connsiteY1" fmla="*/ 245650 h 247650"/>
              <a:gd name="connsiteX2" fmla="*/ 7143 w 247650"/>
              <a:gd name="connsiteY2" fmla="*/ 126397 h 247650"/>
              <a:gd name="connsiteX3" fmla="*/ 126397 w 247650"/>
              <a:gd name="connsiteY3" fmla="*/ 7144 h 247650"/>
              <a:gd name="connsiteX4" fmla="*/ 245650 w 247650"/>
              <a:gd name="connsiteY4" fmla="*/ 126397 h 247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650" h="247650">
                <a:moveTo>
                  <a:pt x="245650" y="126397"/>
                </a:moveTo>
                <a:cubicBezTo>
                  <a:pt x="245650" y="192258"/>
                  <a:pt x="192258" y="245650"/>
                  <a:pt x="126397" y="245650"/>
                </a:cubicBezTo>
                <a:cubicBezTo>
                  <a:pt x="60535" y="245650"/>
                  <a:pt x="7143" y="192258"/>
                  <a:pt x="7143" y="126397"/>
                </a:cubicBezTo>
                <a:cubicBezTo>
                  <a:pt x="7143" y="60535"/>
                  <a:pt x="60535" y="7144"/>
                  <a:pt x="126397" y="7144"/>
                </a:cubicBezTo>
                <a:cubicBezTo>
                  <a:pt x="192258" y="7144"/>
                  <a:pt x="245650" y="60535"/>
                  <a:pt x="245650" y="126397"/>
                </a:cubicBezTo>
                <a:close/>
              </a:path>
            </a:pathLst>
          </a:custGeom>
          <a:solidFill>
            <a:srgbClr val="FFC947"/>
          </a:solidFill>
          <a:ln w="9525" cap="flat">
            <a:noFill/>
            <a:prstDash val="solid"/>
            <a:miter/>
          </a:ln>
        </p:spPr>
        <p:txBody>
          <a:bodyPr rtlCol="0" anchor="ctr"/>
          <a:lstStyle/>
          <a:p>
            <a:endParaRPr lang="en-US">
              <a:latin typeface="Calibri" panose="020F0502020204030204" pitchFamily="34" charset="0"/>
              <a:cs typeface="Calibri" panose="020F0502020204030204" pitchFamily="34" charset="0"/>
            </a:endParaRPr>
          </a:p>
        </p:txBody>
      </p:sp>
      <p:sp>
        <p:nvSpPr>
          <p:cNvPr id="31" name="Freeform: Shape 8">
            <a:extLst>
              <a:ext uri="{FF2B5EF4-FFF2-40B4-BE49-F238E27FC236}">
                <a16:creationId xmlns:a16="http://schemas.microsoft.com/office/drawing/2014/main" id="{8E6FC1B5-7BFB-4AF8-B3DF-AFAC747D22E8}"/>
              </a:ext>
            </a:extLst>
          </p:cNvPr>
          <p:cNvSpPr/>
          <p:nvPr/>
        </p:nvSpPr>
        <p:spPr>
          <a:xfrm>
            <a:off x="6599935" y="5379405"/>
            <a:ext cx="247650" cy="247650"/>
          </a:xfrm>
          <a:custGeom>
            <a:avLst/>
            <a:gdLst>
              <a:gd name="connsiteX0" fmla="*/ 245650 w 247650"/>
              <a:gd name="connsiteY0" fmla="*/ 126397 h 247650"/>
              <a:gd name="connsiteX1" fmla="*/ 126397 w 247650"/>
              <a:gd name="connsiteY1" fmla="*/ 245650 h 247650"/>
              <a:gd name="connsiteX2" fmla="*/ 7143 w 247650"/>
              <a:gd name="connsiteY2" fmla="*/ 126397 h 247650"/>
              <a:gd name="connsiteX3" fmla="*/ 126397 w 247650"/>
              <a:gd name="connsiteY3" fmla="*/ 7144 h 247650"/>
              <a:gd name="connsiteX4" fmla="*/ 245650 w 247650"/>
              <a:gd name="connsiteY4" fmla="*/ 126397 h 247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650" h="247650">
                <a:moveTo>
                  <a:pt x="245650" y="126397"/>
                </a:moveTo>
                <a:cubicBezTo>
                  <a:pt x="245650" y="192258"/>
                  <a:pt x="192258" y="245650"/>
                  <a:pt x="126397" y="245650"/>
                </a:cubicBezTo>
                <a:cubicBezTo>
                  <a:pt x="60535" y="245650"/>
                  <a:pt x="7143" y="192258"/>
                  <a:pt x="7143" y="126397"/>
                </a:cubicBezTo>
                <a:cubicBezTo>
                  <a:pt x="7143" y="60535"/>
                  <a:pt x="60535" y="7144"/>
                  <a:pt x="126397" y="7144"/>
                </a:cubicBezTo>
                <a:cubicBezTo>
                  <a:pt x="192258" y="7144"/>
                  <a:pt x="245650" y="60535"/>
                  <a:pt x="245650" y="126397"/>
                </a:cubicBezTo>
                <a:close/>
              </a:path>
            </a:pathLst>
          </a:custGeom>
          <a:solidFill>
            <a:srgbClr val="FFC947"/>
          </a:solidFill>
          <a:ln w="9525" cap="flat">
            <a:noFill/>
            <a:prstDash val="solid"/>
            <a:miter/>
          </a:ln>
        </p:spPr>
        <p:txBody>
          <a:bodyPr rtlCol="0" anchor="ctr"/>
          <a:lstStyle/>
          <a:p>
            <a:endParaRPr lang="en-US">
              <a:latin typeface="Calibri" panose="020F0502020204030204" pitchFamily="34" charset="0"/>
              <a:cs typeface="Calibri" panose="020F0502020204030204" pitchFamily="34" charset="0"/>
            </a:endParaRPr>
          </a:p>
        </p:txBody>
      </p:sp>
      <p:sp>
        <p:nvSpPr>
          <p:cNvPr id="32" name="Freeform: Shape 9">
            <a:extLst>
              <a:ext uri="{FF2B5EF4-FFF2-40B4-BE49-F238E27FC236}">
                <a16:creationId xmlns:a16="http://schemas.microsoft.com/office/drawing/2014/main" id="{915F5D2E-32D7-4A6C-9B15-095DA837528F}"/>
              </a:ext>
            </a:extLst>
          </p:cNvPr>
          <p:cNvSpPr/>
          <p:nvPr/>
        </p:nvSpPr>
        <p:spPr>
          <a:xfrm>
            <a:off x="6599935" y="3728519"/>
            <a:ext cx="247650" cy="246177"/>
          </a:xfrm>
          <a:custGeom>
            <a:avLst/>
            <a:gdLst>
              <a:gd name="connsiteX0" fmla="*/ 245650 w 247650"/>
              <a:gd name="connsiteY0" fmla="*/ 126397 h 247650"/>
              <a:gd name="connsiteX1" fmla="*/ 126397 w 247650"/>
              <a:gd name="connsiteY1" fmla="*/ 245650 h 247650"/>
              <a:gd name="connsiteX2" fmla="*/ 7143 w 247650"/>
              <a:gd name="connsiteY2" fmla="*/ 126397 h 247650"/>
              <a:gd name="connsiteX3" fmla="*/ 126397 w 247650"/>
              <a:gd name="connsiteY3" fmla="*/ 7144 h 247650"/>
              <a:gd name="connsiteX4" fmla="*/ 245650 w 247650"/>
              <a:gd name="connsiteY4" fmla="*/ 126397 h 247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650" h="247650">
                <a:moveTo>
                  <a:pt x="245650" y="126397"/>
                </a:moveTo>
                <a:cubicBezTo>
                  <a:pt x="245650" y="192258"/>
                  <a:pt x="192258" y="245650"/>
                  <a:pt x="126397" y="245650"/>
                </a:cubicBezTo>
                <a:cubicBezTo>
                  <a:pt x="60535" y="245650"/>
                  <a:pt x="7143" y="192258"/>
                  <a:pt x="7143" y="126397"/>
                </a:cubicBezTo>
                <a:cubicBezTo>
                  <a:pt x="7143" y="60535"/>
                  <a:pt x="60535" y="7144"/>
                  <a:pt x="126397" y="7144"/>
                </a:cubicBezTo>
                <a:cubicBezTo>
                  <a:pt x="192258" y="7144"/>
                  <a:pt x="245650" y="60535"/>
                  <a:pt x="245650" y="126397"/>
                </a:cubicBezTo>
                <a:close/>
              </a:path>
            </a:pathLst>
          </a:custGeom>
          <a:solidFill>
            <a:srgbClr val="FFC947"/>
          </a:solidFill>
          <a:ln w="9525" cap="flat">
            <a:noFill/>
            <a:prstDash val="solid"/>
            <a:miter/>
          </a:ln>
        </p:spPr>
        <p:txBody>
          <a:bodyPr rtlCol="0" anchor="ctr"/>
          <a:lstStyle/>
          <a:p>
            <a:endParaRPr lang="en-US">
              <a:latin typeface="Calibri" panose="020F0502020204030204" pitchFamily="34" charset="0"/>
              <a:cs typeface="Calibri" panose="020F0502020204030204" pitchFamily="34" charset="0"/>
            </a:endParaRPr>
          </a:p>
        </p:txBody>
      </p:sp>
      <p:sp>
        <p:nvSpPr>
          <p:cNvPr id="33" name="Freeform: Shape 10">
            <a:extLst>
              <a:ext uri="{FF2B5EF4-FFF2-40B4-BE49-F238E27FC236}">
                <a16:creationId xmlns:a16="http://schemas.microsoft.com/office/drawing/2014/main" id="{8FF5A4C0-6D09-4011-972E-91B41EAEE1AE}"/>
              </a:ext>
            </a:extLst>
          </p:cNvPr>
          <p:cNvSpPr/>
          <p:nvPr/>
        </p:nvSpPr>
        <p:spPr>
          <a:xfrm>
            <a:off x="6599935" y="3158476"/>
            <a:ext cx="247650" cy="247650"/>
          </a:xfrm>
          <a:custGeom>
            <a:avLst/>
            <a:gdLst>
              <a:gd name="connsiteX0" fmla="*/ 245650 w 247650"/>
              <a:gd name="connsiteY0" fmla="*/ 126397 h 247650"/>
              <a:gd name="connsiteX1" fmla="*/ 126397 w 247650"/>
              <a:gd name="connsiteY1" fmla="*/ 245650 h 247650"/>
              <a:gd name="connsiteX2" fmla="*/ 7143 w 247650"/>
              <a:gd name="connsiteY2" fmla="*/ 126397 h 247650"/>
              <a:gd name="connsiteX3" fmla="*/ 126397 w 247650"/>
              <a:gd name="connsiteY3" fmla="*/ 7144 h 247650"/>
              <a:gd name="connsiteX4" fmla="*/ 245650 w 247650"/>
              <a:gd name="connsiteY4" fmla="*/ 126397 h 247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650" h="247650">
                <a:moveTo>
                  <a:pt x="245650" y="126397"/>
                </a:moveTo>
                <a:cubicBezTo>
                  <a:pt x="245650" y="192258"/>
                  <a:pt x="192258" y="245650"/>
                  <a:pt x="126397" y="245650"/>
                </a:cubicBezTo>
                <a:cubicBezTo>
                  <a:pt x="60535" y="245650"/>
                  <a:pt x="7143" y="192258"/>
                  <a:pt x="7143" y="126397"/>
                </a:cubicBezTo>
                <a:cubicBezTo>
                  <a:pt x="7143" y="60535"/>
                  <a:pt x="60535" y="7144"/>
                  <a:pt x="126397" y="7144"/>
                </a:cubicBezTo>
                <a:cubicBezTo>
                  <a:pt x="192258" y="7144"/>
                  <a:pt x="245650" y="60535"/>
                  <a:pt x="245650" y="126397"/>
                </a:cubicBezTo>
                <a:close/>
              </a:path>
            </a:pathLst>
          </a:custGeom>
          <a:solidFill>
            <a:srgbClr val="FFC947"/>
          </a:solidFill>
          <a:ln w="9525" cap="flat">
            <a:noFill/>
            <a:prstDash val="solid"/>
            <a:miter/>
          </a:ln>
        </p:spPr>
        <p:txBody>
          <a:bodyPr rtlCol="0" anchor="ctr"/>
          <a:lstStyle/>
          <a:p>
            <a:endParaRPr lang="en-US">
              <a:latin typeface="Calibri" panose="020F0502020204030204" pitchFamily="34" charset="0"/>
              <a:cs typeface="Calibri" panose="020F0502020204030204" pitchFamily="34" charset="0"/>
            </a:endParaRPr>
          </a:p>
        </p:txBody>
      </p:sp>
      <p:sp>
        <p:nvSpPr>
          <p:cNvPr id="34" name="TextBox 20">
            <a:extLst>
              <a:ext uri="{FF2B5EF4-FFF2-40B4-BE49-F238E27FC236}">
                <a16:creationId xmlns:a16="http://schemas.microsoft.com/office/drawing/2014/main" id="{E8FD566F-BCA8-4461-842C-34C41943214A}"/>
              </a:ext>
            </a:extLst>
          </p:cNvPr>
          <p:cNvSpPr txBox="1"/>
          <p:nvPr/>
        </p:nvSpPr>
        <p:spPr>
          <a:xfrm>
            <a:off x="6836275" y="3028953"/>
            <a:ext cx="641823" cy="523220"/>
          </a:xfrm>
          <a:prstGeom prst="rect">
            <a:avLst/>
          </a:prstGeom>
          <a:noFill/>
        </p:spPr>
        <p:txBody>
          <a:bodyPr wrap="square" rtlCol="0">
            <a:spAutoFit/>
          </a:bodyPr>
          <a:lstStyle/>
          <a:p>
            <a:pPr algn="ctr"/>
            <a:r>
              <a:rPr lang="en-US" sz="2800" b="1" dirty="0">
                <a:solidFill>
                  <a:schemeClr val="accent2"/>
                </a:solidFill>
                <a:latin typeface="Calibri" panose="020F0502020204030204" pitchFamily="34" charset="0"/>
                <a:cs typeface="Calibri" panose="020F0502020204030204" pitchFamily="34" charset="0"/>
              </a:rPr>
              <a:t>0</a:t>
            </a:r>
            <a:r>
              <a:rPr lang="ar-LY" sz="2800" b="1" dirty="0">
                <a:solidFill>
                  <a:schemeClr val="accent2"/>
                </a:solidFill>
                <a:latin typeface="Calibri" panose="020F0502020204030204" pitchFamily="34" charset="0"/>
                <a:cs typeface="Calibri" panose="020F0502020204030204" pitchFamily="34" charset="0"/>
              </a:rPr>
              <a:t>5</a:t>
            </a:r>
            <a:endParaRPr lang="en-US" sz="2800" b="1" dirty="0">
              <a:solidFill>
                <a:schemeClr val="accent2"/>
              </a:solidFill>
              <a:latin typeface="Calibri" panose="020F0502020204030204" pitchFamily="34" charset="0"/>
              <a:cs typeface="Calibri" panose="020F0502020204030204" pitchFamily="34" charset="0"/>
            </a:endParaRPr>
          </a:p>
        </p:txBody>
      </p:sp>
      <p:sp>
        <p:nvSpPr>
          <p:cNvPr id="35" name="TextBox 21">
            <a:extLst>
              <a:ext uri="{FF2B5EF4-FFF2-40B4-BE49-F238E27FC236}">
                <a16:creationId xmlns:a16="http://schemas.microsoft.com/office/drawing/2014/main" id="{E177C06D-BF79-4688-9CEC-8B6ABF03513C}"/>
              </a:ext>
            </a:extLst>
          </p:cNvPr>
          <p:cNvSpPr txBox="1"/>
          <p:nvPr/>
        </p:nvSpPr>
        <p:spPr>
          <a:xfrm>
            <a:off x="4223560" y="3097883"/>
            <a:ext cx="2260945" cy="461665"/>
          </a:xfrm>
          <a:prstGeom prst="rect">
            <a:avLst/>
          </a:prstGeom>
          <a:noFill/>
        </p:spPr>
        <p:txBody>
          <a:bodyPr wrap="square" rtlCol="0">
            <a:spAutoFit/>
          </a:bodyPr>
          <a:lstStyle/>
          <a:p>
            <a:pPr algn="r" rtl="1"/>
            <a:r>
              <a:rPr lang="ar-LY" sz="2400" dirty="0">
                <a:solidFill>
                  <a:schemeClr val="accent1"/>
                </a:solidFill>
                <a:latin typeface="Calibri" panose="020F0502020204030204" pitchFamily="34" charset="0"/>
                <a:cs typeface="Calibri" panose="020F0502020204030204" pitchFamily="34" charset="0"/>
              </a:rPr>
              <a:t>التحليل والتصميم</a:t>
            </a:r>
            <a:endParaRPr lang="en-US" sz="2000" dirty="0">
              <a:solidFill>
                <a:schemeClr val="accent1"/>
              </a:solidFill>
              <a:latin typeface="Calibri" panose="020F0502020204030204" pitchFamily="34" charset="0"/>
              <a:cs typeface="Calibri" panose="020F0502020204030204" pitchFamily="34" charset="0"/>
            </a:endParaRPr>
          </a:p>
        </p:txBody>
      </p:sp>
      <p:sp>
        <p:nvSpPr>
          <p:cNvPr id="36" name="TextBox 22">
            <a:extLst>
              <a:ext uri="{FF2B5EF4-FFF2-40B4-BE49-F238E27FC236}">
                <a16:creationId xmlns:a16="http://schemas.microsoft.com/office/drawing/2014/main" id="{4F961D8E-A133-4206-9086-807B48C7560D}"/>
              </a:ext>
            </a:extLst>
          </p:cNvPr>
          <p:cNvSpPr txBox="1"/>
          <p:nvPr/>
        </p:nvSpPr>
        <p:spPr>
          <a:xfrm>
            <a:off x="6836383" y="3627306"/>
            <a:ext cx="641823" cy="523220"/>
          </a:xfrm>
          <a:prstGeom prst="rect">
            <a:avLst/>
          </a:prstGeom>
          <a:noFill/>
        </p:spPr>
        <p:txBody>
          <a:bodyPr wrap="square" rtlCol="0">
            <a:spAutoFit/>
          </a:bodyPr>
          <a:lstStyle/>
          <a:p>
            <a:pPr algn="ctr"/>
            <a:r>
              <a:rPr lang="en-US" sz="2800" b="1" dirty="0">
                <a:solidFill>
                  <a:schemeClr val="accent1"/>
                </a:solidFill>
                <a:latin typeface="Calibri" panose="020F0502020204030204" pitchFamily="34" charset="0"/>
                <a:cs typeface="Calibri" panose="020F0502020204030204" pitchFamily="34" charset="0"/>
              </a:rPr>
              <a:t>0</a:t>
            </a:r>
            <a:r>
              <a:rPr lang="ar-LY" sz="2800" b="1" dirty="0">
                <a:solidFill>
                  <a:schemeClr val="accent1"/>
                </a:solidFill>
                <a:latin typeface="Calibri" panose="020F0502020204030204" pitchFamily="34" charset="0"/>
                <a:cs typeface="Calibri" panose="020F0502020204030204" pitchFamily="34" charset="0"/>
              </a:rPr>
              <a:t>6</a:t>
            </a:r>
            <a:endParaRPr lang="en-US" sz="2800" b="1" dirty="0">
              <a:solidFill>
                <a:schemeClr val="accent1"/>
              </a:solidFill>
              <a:latin typeface="Calibri" panose="020F0502020204030204" pitchFamily="34" charset="0"/>
              <a:cs typeface="Calibri" panose="020F0502020204030204" pitchFamily="34" charset="0"/>
            </a:endParaRPr>
          </a:p>
        </p:txBody>
      </p:sp>
      <p:sp>
        <p:nvSpPr>
          <p:cNvPr id="37" name="TextBox 23">
            <a:extLst>
              <a:ext uri="{FF2B5EF4-FFF2-40B4-BE49-F238E27FC236}">
                <a16:creationId xmlns:a16="http://schemas.microsoft.com/office/drawing/2014/main" id="{2A0801D1-C4A2-4C15-823D-4CCE378B5BED}"/>
              </a:ext>
            </a:extLst>
          </p:cNvPr>
          <p:cNvSpPr txBox="1"/>
          <p:nvPr/>
        </p:nvSpPr>
        <p:spPr>
          <a:xfrm>
            <a:off x="3329089" y="3686179"/>
            <a:ext cx="3153772" cy="461665"/>
          </a:xfrm>
          <a:prstGeom prst="rect">
            <a:avLst/>
          </a:prstGeom>
          <a:noFill/>
        </p:spPr>
        <p:txBody>
          <a:bodyPr wrap="square" rtlCol="0">
            <a:spAutoFit/>
          </a:bodyPr>
          <a:lstStyle/>
          <a:p>
            <a:pPr algn="r" rtl="1"/>
            <a:r>
              <a:rPr lang="ar-LY" sz="2400" dirty="0">
                <a:solidFill>
                  <a:schemeClr val="accent1"/>
                </a:solidFill>
                <a:latin typeface="Calibri" panose="020F0502020204030204" pitchFamily="34" charset="0"/>
                <a:cs typeface="Calibri" panose="020F0502020204030204" pitchFamily="34" charset="0"/>
              </a:rPr>
              <a:t>التنفيذ والتقنيات المستخدمة</a:t>
            </a:r>
            <a:endParaRPr lang="en-US" sz="2400" dirty="0">
              <a:solidFill>
                <a:schemeClr val="accent1"/>
              </a:solidFill>
              <a:latin typeface="Calibri" panose="020F0502020204030204" pitchFamily="34" charset="0"/>
              <a:cs typeface="Calibri" panose="020F0502020204030204" pitchFamily="34" charset="0"/>
            </a:endParaRPr>
          </a:p>
        </p:txBody>
      </p:sp>
      <p:sp>
        <p:nvSpPr>
          <p:cNvPr id="38" name="TextBox 24">
            <a:extLst>
              <a:ext uri="{FF2B5EF4-FFF2-40B4-BE49-F238E27FC236}">
                <a16:creationId xmlns:a16="http://schemas.microsoft.com/office/drawing/2014/main" id="{A757CB6A-827E-4501-9278-F7FB6CE48591}"/>
              </a:ext>
            </a:extLst>
          </p:cNvPr>
          <p:cNvSpPr txBox="1"/>
          <p:nvPr/>
        </p:nvSpPr>
        <p:spPr>
          <a:xfrm>
            <a:off x="6836384" y="5229139"/>
            <a:ext cx="641823" cy="523220"/>
          </a:xfrm>
          <a:prstGeom prst="rect">
            <a:avLst/>
          </a:prstGeom>
          <a:noFill/>
        </p:spPr>
        <p:txBody>
          <a:bodyPr wrap="square" rtlCol="0">
            <a:spAutoFit/>
          </a:bodyPr>
          <a:lstStyle/>
          <a:p>
            <a:pPr algn="ctr"/>
            <a:r>
              <a:rPr lang="ar-LY" sz="2800" b="1" dirty="0" smtClean="0">
                <a:solidFill>
                  <a:schemeClr val="accent2"/>
                </a:solidFill>
                <a:latin typeface="Calibri" panose="020F0502020204030204" pitchFamily="34" charset="0"/>
                <a:cs typeface="Calibri" panose="020F0502020204030204" pitchFamily="34" charset="0"/>
              </a:rPr>
              <a:t>09</a:t>
            </a:r>
            <a:endParaRPr lang="en-US" sz="2800" b="1" dirty="0">
              <a:solidFill>
                <a:schemeClr val="accent2"/>
              </a:solidFill>
              <a:latin typeface="Calibri" panose="020F0502020204030204" pitchFamily="34" charset="0"/>
              <a:cs typeface="Calibri" panose="020F0502020204030204" pitchFamily="34" charset="0"/>
            </a:endParaRPr>
          </a:p>
        </p:txBody>
      </p:sp>
      <p:sp>
        <p:nvSpPr>
          <p:cNvPr id="39" name="TextBox 25">
            <a:extLst>
              <a:ext uri="{FF2B5EF4-FFF2-40B4-BE49-F238E27FC236}">
                <a16:creationId xmlns:a16="http://schemas.microsoft.com/office/drawing/2014/main" id="{19D2DB27-AA07-421E-8032-2A2A2DB858A2}"/>
              </a:ext>
            </a:extLst>
          </p:cNvPr>
          <p:cNvSpPr txBox="1"/>
          <p:nvPr/>
        </p:nvSpPr>
        <p:spPr>
          <a:xfrm>
            <a:off x="3716442" y="5303175"/>
            <a:ext cx="2766420" cy="461665"/>
          </a:xfrm>
          <a:prstGeom prst="rect">
            <a:avLst/>
          </a:prstGeom>
          <a:noFill/>
        </p:spPr>
        <p:txBody>
          <a:bodyPr wrap="square" rtlCol="0">
            <a:spAutoFit/>
          </a:bodyPr>
          <a:lstStyle/>
          <a:p>
            <a:pPr algn="r" rtl="1"/>
            <a:r>
              <a:rPr lang="ar-LY" sz="2400" dirty="0">
                <a:solidFill>
                  <a:schemeClr val="accent1"/>
                </a:solidFill>
                <a:latin typeface="Calibri" panose="020F0502020204030204" pitchFamily="34" charset="0"/>
                <a:cs typeface="Calibri" panose="020F0502020204030204" pitchFamily="34" charset="0"/>
              </a:rPr>
              <a:t>النتائج</a:t>
            </a:r>
            <a:endParaRPr lang="en-US" sz="2400" dirty="0">
              <a:solidFill>
                <a:schemeClr val="accent1"/>
              </a:solidFill>
              <a:latin typeface="Calibri" panose="020F0502020204030204" pitchFamily="34" charset="0"/>
              <a:cs typeface="Calibri" panose="020F0502020204030204" pitchFamily="34" charset="0"/>
            </a:endParaRPr>
          </a:p>
        </p:txBody>
      </p:sp>
      <p:sp>
        <p:nvSpPr>
          <p:cNvPr id="40" name="TextBox 26">
            <a:extLst>
              <a:ext uri="{FF2B5EF4-FFF2-40B4-BE49-F238E27FC236}">
                <a16:creationId xmlns:a16="http://schemas.microsoft.com/office/drawing/2014/main" id="{2D4054E0-C959-4D18-9594-26DA9657B162}"/>
              </a:ext>
            </a:extLst>
          </p:cNvPr>
          <p:cNvSpPr txBox="1"/>
          <p:nvPr/>
        </p:nvSpPr>
        <p:spPr>
          <a:xfrm>
            <a:off x="6841862" y="5777321"/>
            <a:ext cx="641823" cy="523220"/>
          </a:xfrm>
          <a:prstGeom prst="rect">
            <a:avLst/>
          </a:prstGeom>
          <a:noFill/>
        </p:spPr>
        <p:txBody>
          <a:bodyPr wrap="square" rtlCol="0">
            <a:spAutoFit/>
          </a:bodyPr>
          <a:lstStyle/>
          <a:p>
            <a:pPr algn="ctr"/>
            <a:r>
              <a:rPr lang="ar-LY" sz="2800" b="1" dirty="0" smtClean="0">
                <a:solidFill>
                  <a:schemeClr val="accent1"/>
                </a:solidFill>
                <a:latin typeface="Calibri" panose="020F0502020204030204" pitchFamily="34" charset="0"/>
                <a:cs typeface="Calibri" panose="020F0502020204030204" pitchFamily="34" charset="0"/>
              </a:rPr>
              <a:t>10</a:t>
            </a:r>
            <a:endParaRPr lang="en-US" sz="2800" b="1" dirty="0">
              <a:solidFill>
                <a:schemeClr val="accent1"/>
              </a:solidFill>
              <a:latin typeface="Calibri" panose="020F0502020204030204" pitchFamily="34" charset="0"/>
              <a:cs typeface="Calibri" panose="020F0502020204030204" pitchFamily="34" charset="0"/>
            </a:endParaRPr>
          </a:p>
        </p:txBody>
      </p:sp>
      <p:sp>
        <p:nvSpPr>
          <p:cNvPr id="47" name="TextBox 25">
            <a:extLst>
              <a:ext uri="{FF2B5EF4-FFF2-40B4-BE49-F238E27FC236}">
                <a16:creationId xmlns:a16="http://schemas.microsoft.com/office/drawing/2014/main" id="{19D2DB27-AA07-421E-8032-2A2A2DB858A2}"/>
              </a:ext>
            </a:extLst>
          </p:cNvPr>
          <p:cNvSpPr txBox="1"/>
          <p:nvPr/>
        </p:nvSpPr>
        <p:spPr>
          <a:xfrm>
            <a:off x="3752659" y="5873659"/>
            <a:ext cx="2766420" cy="461665"/>
          </a:xfrm>
          <a:prstGeom prst="rect">
            <a:avLst/>
          </a:prstGeom>
          <a:noFill/>
        </p:spPr>
        <p:txBody>
          <a:bodyPr wrap="square" rtlCol="0">
            <a:spAutoFit/>
          </a:bodyPr>
          <a:lstStyle/>
          <a:p>
            <a:pPr algn="r" rtl="1"/>
            <a:r>
              <a:rPr lang="ar-LY" sz="2400" dirty="0" smtClean="0">
                <a:solidFill>
                  <a:schemeClr val="accent1"/>
                </a:solidFill>
                <a:latin typeface="Calibri" panose="020F0502020204030204" pitchFamily="34" charset="0"/>
                <a:cs typeface="Calibri" panose="020F0502020204030204" pitchFamily="34" charset="0"/>
              </a:rPr>
              <a:t>التوصيات</a:t>
            </a:r>
            <a:endParaRPr lang="en-US" sz="2400" dirty="0">
              <a:solidFill>
                <a:schemeClr val="accent1"/>
              </a:solidFill>
              <a:latin typeface="Calibri" panose="020F0502020204030204" pitchFamily="34" charset="0"/>
              <a:cs typeface="Calibri" panose="020F0502020204030204" pitchFamily="34" charset="0"/>
            </a:endParaRPr>
          </a:p>
        </p:txBody>
      </p:sp>
      <p:sp>
        <p:nvSpPr>
          <p:cNvPr id="41" name="Freeform: Shape 9">
            <a:extLst>
              <a:ext uri="{FF2B5EF4-FFF2-40B4-BE49-F238E27FC236}">
                <a16:creationId xmlns:a16="http://schemas.microsoft.com/office/drawing/2014/main" id="{915F5D2E-32D7-4A6C-9B15-095DA837528F}"/>
              </a:ext>
            </a:extLst>
          </p:cNvPr>
          <p:cNvSpPr/>
          <p:nvPr/>
        </p:nvSpPr>
        <p:spPr>
          <a:xfrm>
            <a:off x="6599935" y="4223819"/>
            <a:ext cx="247650" cy="246177"/>
          </a:xfrm>
          <a:custGeom>
            <a:avLst/>
            <a:gdLst>
              <a:gd name="connsiteX0" fmla="*/ 245650 w 247650"/>
              <a:gd name="connsiteY0" fmla="*/ 126397 h 247650"/>
              <a:gd name="connsiteX1" fmla="*/ 126397 w 247650"/>
              <a:gd name="connsiteY1" fmla="*/ 245650 h 247650"/>
              <a:gd name="connsiteX2" fmla="*/ 7143 w 247650"/>
              <a:gd name="connsiteY2" fmla="*/ 126397 h 247650"/>
              <a:gd name="connsiteX3" fmla="*/ 126397 w 247650"/>
              <a:gd name="connsiteY3" fmla="*/ 7144 h 247650"/>
              <a:gd name="connsiteX4" fmla="*/ 245650 w 247650"/>
              <a:gd name="connsiteY4" fmla="*/ 126397 h 247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650" h="247650">
                <a:moveTo>
                  <a:pt x="245650" y="126397"/>
                </a:moveTo>
                <a:cubicBezTo>
                  <a:pt x="245650" y="192258"/>
                  <a:pt x="192258" y="245650"/>
                  <a:pt x="126397" y="245650"/>
                </a:cubicBezTo>
                <a:cubicBezTo>
                  <a:pt x="60535" y="245650"/>
                  <a:pt x="7143" y="192258"/>
                  <a:pt x="7143" y="126397"/>
                </a:cubicBezTo>
                <a:cubicBezTo>
                  <a:pt x="7143" y="60535"/>
                  <a:pt x="60535" y="7144"/>
                  <a:pt x="126397" y="7144"/>
                </a:cubicBezTo>
                <a:cubicBezTo>
                  <a:pt x="192258" y="7144"/>
                  <a:pt x="245650" y="60535"/>
                  <a:pt x="245650" y="126397"/>
                </a:cubicBezTo>
                <a:close/>
              </a:path>
            </a:pathLst>
          </a:custGeom>
          <a:solidFill>
            <a:srgbClr val="FFC947"/>
          </a:solidFill>
          <a:ln w="9525" cap="flat">
            <a:noFill/>
            <a:prstDash val="solid"/>
            <a:miter/>
          </a:ln>
        </p:spPr>
        <p:txBody>
          <a:bodyPr rtlCol="0" anchor="ctr"/>
          <a:lstStyle/>
          <a:p>
            <a:endParaRPr lang="en-US">
              <a:latin typeface="Calibri" panose="020F0502020204030204" pitchFamily="34" charset="0"/>
              <a:cs typeface="Calibri" panose="020F0502020204030204" pitchFamily="34" charset="0"/>
            </a:endParaRPr>
          </a:p>
        </p:txBody>
      </p:sp>
      <p:sp>
        <p:nvSpPr>
          <p:cNvPr id="42" name="TextBox 22">
            <a:extLst>
              <a:ext uri="{FF2B5EF4-FFF2-40B4-BE49-F238E27FC236}">
                <a16:creationId xmlns:a16="http://schemas.microsoft.com/office/drawing/2014/main" id="{4F961D8E-A133-4206-9086-807B48C7560D}"/>
              </a:ext>
            </a:extLst>
          </p:cNvPr>
          <p:cNvSpPr txBox="1"/>
          <p:nvPr/>
        </p:nvSpPr>
        <p:spPr>
          <a:xfrm>
            <a:off x="6836383" y="4122606"/>
            <a:ext cx="641823" cy="523220"/>
          </a:xfrm>
          <a:prstGeom prst="rect">
            <a:avLst/>
          </a:prstGeom>
          <a:noFill/>
        </p:spPr>
        <p:txBody>
          <a:bodyPr wrap="square" rtlCol="0">
            <a:spAutoFit/>
          </a:bodyPr>
          <a:lstStyle/>
          <a:p>
            <a:pPr algn="ctr"/>
            <a:r>
              <a:rPr lang="ar-LY" sz="2800" b="1" dirty="0" smtClean="0">
                <a:solidFill>
                  <a:schemeClr val="accent2"/>
                </a:solidFill>
                <a:latin typeface="Calibri" panose="020F0502020204030204" pitchFamily="34" charset="0"/>
                <a:cs typeface="Calibri" panose="020F0502020204030204" pitchFamily="34" charset="0"/>
              </a:rPr>
              <a:t>07</a:t>
            </a:r>
            <a:endParaRPr lang="en-US" sz="2800" b="1" dirty="0">
              <a:solidFill>
                <a:schemeClr val="accent2"/>
              </a:solidFill>
              <a:latin typeface="Calibri" panose="020F0502020204030204" pitchFamily="34" charset="0"/>
              <a:cs typeface="Calibri" panose="020F0502020204030204" pitchFamily="34" charset="0"/>
            </a:endParaRPr>
          </a:p>
        </p:txBody>
      </p:sp>
      <p:sp>
        <p:nvSpPr>
          <p:cNvPr id="43" name="TextBox 23">
            <a:extLst>
              <a:ext uri="{FF2B5EF4-FFF2-40B4-BE49-F238E27FC236}">
                <a16:creationId xmlns:a16="http://schemas.microsoft.com/office/drawing/2014/main" id="{2A0801D1-C4A2-4C15-823D-4CCE378B5BED}"/>
              </a:ext>
            </a:extLst>
          </p:cNvPr>
          <p:cNvSpPr txBox="1"/>
          <p:nvPr/>
        </p:nvSpPr>
        <p:spPr>
          <a:xfrm>
            <a:off x="3329089" y="4181479"/>
            <a:ext cx="3153772" cy="461665"/>
          </a:xfrm>
          <a:prstGeom prst="rect">
            <a:avLst/>
          </a:prstGeom>
          <a:noFill/>
        </p:spPr>
        <p:txBody>
          <a:bodyPr wrap="square" rtlCol="0">
            <a:spAutoFit/>
          </a:bodyPr>
          <a:lstStyle/>
          <a:p>
            <a:pPr algn="r" rtl="1"/>
            <a:r>
              <a:rPr lang="ar-LY" sz="2400" dirty="0" smtClean="0">
                <a:solidFill>
                  <a:schemeClr val="accent1"/>
                </a:solidFill>
                <a:latin typeface="Calibri" panose="020F0502020204030204" pitchFamily="34" charset="0"/>
                <a:cs typeface="Calibri" panose="020F0502020204030204" pitchFamily="34" charset="0"/>
              </a:rPr>
              <a:t>مكونات النظام</a:t>
            </a:r>
            <a:endParaRPr lang="en-US" sz="2400" dirty="0">
              <a:solidFill>
                <a:schemeClr val="accent1"/>
              </a:solidFill>
              <a:latin typeface="Calibri" panose="020F0502020204030204" pitchFamily="34" charset="0"/>
              <a:cs typeface="Calibri" panose="020F0502020204030204" pitchFamily="34" charset="0"/>
            </a:endParaRPr>
          </a:p>
        </p:txBody>
      </p:sp>
      <p:sp>
        <p:nvSpPr>
          <p:cNvPr id="44" name="Freeform: Shape 9">
            <a:extLst>
              <a:ext uri="{FF2B5EF4-FFF2-40B4-BE49-F238E27FC236}">
                <a16:creationId xmlns:a16="http://schemas.microsoft.com/office/drawing/2014/main" id="{915F5D2E-32D7-4A6C-9B15-095DA837528F}"/>
              </a:ext>
            </a:extLst>
          </p:cNvPr>
          <p:cNvSpPr/>
          <p:nvPr/>
        </p:nvSpPr>
        <p:spPr>
          <a:xfrm>
            <a:off x="6599935" y="4808019"/>
            <a:ext cx="247650" cy="246177"/>
          </a:xfrm>
          <a:custGeom>
            <a:avLst/>
            <a:gdLst>
              <a:gd name="connsiteX0" fmla="*/ 245650 w 247650"/>
              <a:gd name="connsiteY0" fmla="*/ 126397 h 247650"/>
              <a:gd name="connsiteX1" fmla="*/ 126397 w 247650"/>
              <a:gd name="connsiteY1" fmla="*/ 245650 h 247650"/>
              <a:gd name="connsiteX2" fmla="*/ 7143 w 247650"/>
              <a:gd name="connsiteY2" fmla="*/ 126397 h 247650"/>
              <a:gd name="connsiteX3" fmla="*/ 126397 w 247650"/>
              <a:gd name="connsiteY3" fmla="*/ 7144 h 247650"/>
              <a:gd name="connsiteX4" fmla="*/ 245650 w 247650"/>
              <a:gd name="connsiteY4" fmla="*/ 126397 h 247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650" h="247650">
                <a:moveTo>
                  <a:pt x="245650" y="126397"/>
                </a:moveTo>
                <a:cubicBezTo>
                  <a:pt x="245650" y="192258"/>
                  <a:pt x="192258" y="245650"/>
                  <a:pt x="126397" y="245650"/>
                </a:cubicBezTo>
                <a:cubicBezTo>
                  <a:pt x="60535" y="245650"/>
                  <a:pt x="7143" y="192258"/>
                  <a:pt x="7143" y="126397"/>
                </a:cubicBezTo>
                <a:cubicBezTo>
                  <a:pt x="7143" y="60535"/>
                  <a:pt x="60535" y="7144"/>
                  <a:pt x="126397" y="7144"/>
                </a:cubicBezTo>
                <a:cubicBezTo>
                  <a:pt x="192258" y="7144"/>
                  <a:pt x="245650" y="60535"/>
                  <a:pt x="245650" y="126397"/>
                </a:cubicBezTo>
                <a:close/>
              </a:path>
            </a:pathLst>
          </a:custGeom>
          <a:solidFill>
            <a:srgbClr val="FFC947"/>
          </a:solidFill>
          <a:ln w="9525" cap="flat">
            <a:noFill/>
            <a:prstDash val="solid"/>
            <a:miter/>
          </a:ln>
        </p:spPr>
        <p:txBody>
          <a:bodyPr rtlCol="0" anchor="ctr"/>
          <a:lstStyle/>
          <a:p>
            <a:endParaRPr lang="en-US">
              <a:latin typeface="Calibri" panose="020F0502020204030204" pitchFamily="34" charset="0"/>
              <a:cs typeface="Calibri" panose="020F0502020204030204" pitchFamily="34" charset="0"/>
            </a:endParaRPr>
          </a:p>
        </p:txBody>
      </p:sp>
      <p:sp>
        <p:nvSpPr>
          <p:cNvPr id="45" name="TextBox 22">
            <a:extLst>
              <a:ext uri="{FF2B5EF4-FFF2-40B4-BE49-F238E27FC236}">
                <a16:creationId xmlns:a16="http://schemas.microsoft.com/office/drawing/2014/main" id="{4F961D8E-A133-4206-9086-807B48C7560D}"/>
              </a:ext>
            </a:extLst>
          </p:cNvPr>
          <p:cNvSpPr txBox="1"/>
          <p:nvPr/>
        </p:nvSpPr>
        <p:spPr>
          <a:xfrm>
            <a:off x="6836383" y="4706806"/>
            <a:ext cx="641823" cy="523220"/>
          </a:xfrm>
          <a:prstGeom prst="rect">
            <a:avLst/>
          </a:prstGeom>
          <a:noFill/>
        </p:spPr>
        <p:txBody>
          <a:bodyPr wrap="square" rtlCol="0">
            <a:spAutoFit/>
          </a:bodyPr>
          <a:lstStyle/>
          <a:p>
            <a:pPr algn="ctr"/>
            <a:r>
              <a:rPr lang="en-US" sz="2800" b="1" dirty="0" smtClean="0">
                <a:solidFill>
                  <a:schemeClr val="accent1"/>
                </a:solidFill>
                <a:latin typeface="Calibri" panose="020F0502020204030204" pitchFamily="34" charset="0"/>
                <a:cs typeface="Calibri" panose="020F0502020204030204" pitchFamily="34" charset="0"/>
              </a:rPr>
              <a:t>0</a:t>
            </a:r>
            <a:r>
              <a:rPr lang="ar-LY" sz="2800" b="1" dirty="0" smtClean="0">
                <a:solidFill>
                  <a:schemeClr val="accent1"/>
                </a:solidFill>
                <a:latin typeface="Calibri" panose="020F0502020204030204" pitchFamily="34" charset="0"/>
                <a:cs typeface="Calibri" panose="020F0502020204030204" pitchFamily="34" charset="0"/>
              </a:rPr>
              <a:t>8</a:t>
            </a:r>
            <a:endParaRPr lang="en-US" sz="2800" b="1" dirty="0">
              <a:solidFill>
                <a:schemeClr val="accent1"/>
              </a:solidFill>
              <a:latin typeface="Calibri" panose="020F0502020204030204" pitchFamily="34" charset="0"/>
              <a:cs typeface="Calibri" panose="020F0502020204030204" pitchFamily="34" charset="0"/>
            </a:endParaRPr>
          </a:p>
        </p:txBody>
      </p:sp>
      <p:sp>
        <p:nvSpPr>
          <p:cNvPr id="46" name="TextBox 23">
            <a:extLst>
              <a:ext uri="{FF2B5EF4-FFF2-40B4-BE49-F238E27FC236}">
                <a16:creationId xmlns:a16="http://schemas.microsoft.com/office/drawing/2014/main" id="{2A0801D1-C4A2-4C15-823D-4CCE378B5BED}"/>
              </a:ext>
            </a:extLst>
          </p:cNvPr>
          <p:cNvSpPr txBox="1"/>
          <p:nvPr/>
        </p:nvSpPr>
        <p:spPr>
          <a:xfrm>
            <a:off x="3329089" y="4765679"/>
            <a:ext cx="3153772" cy="461665"/>
          </a:xfrm>
          <a:prstGeom prst="rect">
            <a:avLst/>
          </a:prstGeom>
          <a:noFill/>
        </p:spPr>
        <p:txBody>
          <a:bodyPr wrap="square" rtlCol="0">
            <a:spAutoFit/>
          </a:bodyPr>
          <a:lstStyle/>
          <a:p>
            <a:pPr algn="r" rtl="1"/>
            <a:r>
              <a:rPr lang="ar-LY" sz="2400" dirty="0" smtClean="0">
                <a:solidFill>
                  <a:schemeClr val="accent1"/>
                </a:solidFill>
                <a:latin typeface="Calibri" panose="020F0502020204030204" pitchFamily="34" charset="0"/>
                <a:cs typeface="Calibri" panose="020F0502020204030204" pitchFamily="34" charset="0"/>
              </a:rPr>
              <a:t>عرض النظام</a:t>
            </a:r>
            <a:endParaRPr lang="en-US" sz="2400" dirty="0">
              <a:solidFill>
                <a:schemeClr val="accent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02403075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childTnLst>
                                </p:cTn>
                              </p:par>
                              <p:par>
                                <p:cTn id="8" presetID="53" presetClass="entr" presetSubtype="16"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 calcmode="lin" valueType="num">
                                      <p:cBhvr>
                                        <p:cTn id="10" dur="500" fill="hold"/>
                                        <p:tgtEl>
                                          <p:spTgt spid="17"/>
                                        </p:tgtEl>
                                        <p:attrNameLst>
                                          <p:attrName>ppt_w</p:attrName>
                                        </p:attrNameLst>
                                      </p:cBhvr>
                                      <p:tavLst>
                                        <p:tav tm="0">
                                          <p:val>
                                            <p:fltVal val="0"/>
                                          </p:val>
                                        </p:tav>
                                        <p:tav tm="100000">
                                          <p:val>
                                            <p:strVal val="#ppt_w"/>
                                          </p:val>
                                        </p:tav>
                                      </p:tavLst>
                                    </p:anim>
                                    <p:anim calcmode="lin" valueType="num">
                                      <p:cBhvr>
                                        <p:cTn id="11" dur="500" fill="hold"/>
                                        <p:tgtEl>
                                          <p:spTgt spid="17"/>
                                        </p:tgtEl>
                                        <p:attrNameLst>
                                          <p:attrName>ppt_h</p:attrName>
                                        </p:attrNameLst>
                                      </p:cBhvr>
                                      <p:tavLst>
                                        <p:tav tm="0">
                                          <p:val>
                                            <p:fltVal val="0"/>
                                          </p:val>
                                        </p:tav>
                                        <p:tav tm="100000">
                                          <p:val>
                                            <p:strVal val="#ppt_h"/>
                                          </p:val>
                                        </p:tav>
                                      </p:tavLst>
                                    </p:anim>
                                    <p:animEffect transition="in" filter="fade">
                                      <p:cBhvr>
                                        <p:cTn id="12" dur="500"/>
                                        <p:tgtEl>
                                          <p:spTgt spid="17"/>
                                        </p:tgtEl>
                                      </p:cBhvr>
                                    </p:animEffect>
                                  </p:childTnLst>
                                </p:cTn>
                              </p:par>
                              <p:par>
                                <p:cTn id="13" presetID="53" presetClass="entr" presetSubtype="16"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anim calcmode="lin" valueType="num">
                                      <p:cBhvr>
                                        <p:cTn id="15" dur="500" fill="hold"/>
                                        <p:tgtEl>
                                          <p:spTgt spid="18"/>
                                        </p:tgtEl>
                                        <p:attrNameLst>
                                          <p:attrName>ppt_w</p:attrName>
                                        </p:attrNameLst>
                                      </p:cBhvr>
                                      <p:tavLst>
                                        <p:tav tm="0">
                                          <p:val>
                                            <p:fltVal val="0"/>
                                          </p:val>
                                        </p:tav>
                                        <p:tav tm="100000">
                                          <p:val>
                                            <p:strVal val="#ppt_w"/>
                                          </p:val>
                                        </p:tav>
                                      </p:tavLst>
                                    </p:anim>
                                    <p:anim calcmode="lin" valueType="num">
                                      <p:cBhvr>
                                        <p:cTn id="16" dur="500" fill="hold"/>
                                        <p:tgtEl>
                                          <p:spTgt spid="18"/>
                                        </p:tgtEl>
                                        <p:attrNameLst>
                                          <p:attrName>ppt_h</p:attrName>
                                        </p:attrNameLst>
                                      </p:cBhvr>
                                      <p:tavLst>
                                        <p:tav tm="0">
                                          <p:val>
                                            <p:fltVal val="0"/>
                                          </p:val>
                                        </p:tav>
                                        <p:tav tm="100000">
                                          <p:val>
                                            <p:strVal val="#ppt_h"/>
                                          </p:val>
                                        </p:tav>
                                      </p:tavLst>
                                    </p:anim>
                                    <p:animEffect transition="in" filter="fade">
                                      <p:cBhvr>
                                        <p:cTn id="17" dur="500"/>
                                        <p:tgtEl>
                                          <p:spTgt spid="18"/>
                                        </p:tgtEl>
                                      </p:cBhvr>
                                    </p:animEffect>
                                  </p:childTnLst>
                                </p:cTn>
                              </p:par>
                              <p:par>
                                <p:cTn id="18" presetID="53" presetClass="entr" presetSubtype="16" fill="hold" grpId="0" nodeType="withEffect">
                                  <p:stCondLst>
                                    <p:cond delay="0"/>
                                  </p:stCondLst>
                                  <p:childTnLst>
                                    <p:set>
                                      <p:cBhvr>
                                        <p:cTn id="19" dur="1" fill="hold">
                                          <p:stCondLst>
                                            <p:cond delay="0"/>
                                          </p:stCondLst>
                                        </p:cTn>
                                        <p:tgtEl>
                                          <p:spTgt spid="19"/>
                                        </p:tgtEl>
                                        <p:attrNameLst>
                                          <p:attrName>style.visibility</p:attrName>
                                        </p:attrNameLst>
                                      </p:cBhvr>
                                      <p:to>
                                        <p:strVal val="visible"/>
                                      </p:to>
                                    </p:set>
                                    <p:anim calcmode="lin" valueType="num">
                                      <p:cBhvr>
                                        <p:cTn id="20" dur="500" fill="hold"/>
                                        <p:tgtEl>
                                          <p:spTgt spid="19"/>
                                        </p:tgtEl>
                                        <p:attrNameLst>
                                          <p:attrName>ppt_w</p:attrName>
                                        </p:attrNameLst>
                                      </p:cBhvr>
                                      <p:tavLst>
                                        <p:tav tm="0">
                                          <p:val>
                                            <p:fltVal val="0"/>
                                          </p:val>
                                        </p:tav>
                                        <p:tav tm="100000">
                                          <p:val>
                                            <p:strVal val="#ppt_w"/>
                                          </p:val>
                                        </p:tav>
                                      </p:tavLst>
                                    </p:anim>
                                    <p:anim calcmode="lin" valueType="num">
                                      <p:cBhvr>
                                        <p:cTn id="21" dur="500" fill="hold"/>
                                        <p:tgtEl>
                                          <p:spTgt spid="19"/>
                                        </p:tgtEl>
                                        <p:attrNameLst>
                                          <p:attrName>ppt_h</p:attrName>
                                        </p:attrNameLst>
                                      </p:cBhvr>
                                      <p:tavLst>
                                        <p:tav tm="0">
                                          <p:val>
                                            <p:fltVal val="0"/>
                                          </p:val>
                                        </p:tav>
                                        <p:tav tm="100000">
                                          <p:val>
                                            <p:strVal val="#ppt_h"/>
                                          </p:val>
                                        </p:tav>
                                      </p:tavLst>
                                    </p:anim>
                                    <p:animEffect transition="in" filter="fade">
                                      <p:cBhvr>
                                        <p:cTn id="22" dur="500"/>
                                        <p:tgtEl>
                                          <p:spTgt spid="19"/>
                                        </p:tgtEl>
                                      </p:cBhvr>
                                    </p:animEffect>
                                  </p:childTnLst>
                                </p:cTn>
                              </p:par>
                              <p:par>
                                <p:cTn id="23" presetID="53" presetClass="entr" presetSubtype="16" fill="hold" grpId="0" nodeType="withEffect">
                                  <p:stCondLst>
                                    <p:cond delay="0"/>
                                  </p:stCondLst>
                                  <p:childTnLst>
                                    <p:set>
                                      <p:cBhvr>
                                        <p:cTn id="24" dur="1" fill="hold">
                                          <p:stCondLst>
                                            <p:cond delay="0"/>
                                          </p:stCondLst>
                                        </p:cTn>
                                        <p:tgtEl>
                                          <p:spTgt spid="20"/>
                                        </p:tgtEl>
                                        <p:attrNameLst>
                                          <p:attrName>style.visibility</p:attrName>
                                        </p:attrNameLst>
                                      </p:cBhvr>
                                      <p:to>
                                        <p:strVal val="visible"/>
                                      </p:to>
                                    </p:set>
                                    <p:anim calcmode="lin" valueType="num">
                                      <p:cBhvr>
                                        <p:cTn id="25" dur="500" fill="hold"/>
                                        <p:tgtEl>
                                          <p:spTgt spid="20"/>
                                        </p:tgtEl>
                                        <p:attrNameLst>
                                          <p:attrName>ppt_w</p:attrName>
                                        </p:attrNameLst>
                                      </p:cBhvr>
                                      <p:tavLst>
                                        <p:tav tm="0">
                                          <p:val>
                                            <p:fltVal val="0"/>
                                          </p:val>
                                        </p:tav>
                                        <p:tav tm="100000">
                                          <p:val>
                                            <p:strVal val="#ppt_w"/>
                                          </p:val>
                                        </p:tav>
                                      </p:tavLst>
                                    </p:anim>
                                    <p:anim calcmode="lin" valueType="num">
                                      <p:cBhvr>
                                        <p:cTn id="26" dur="500" fill="hold"/>
                                        <p:tgtEl>
                                          <p:spTgt spid="20"/>
                                        </p:tgtEl>
                                        <p:attrNameLst>
                                          <p:attrName>ppt_h</p:attrName>
                                        </p:attrNameLst>
                                      </p:cBhvr>
                                      <p:tavLst>
                                        <p:tav tm="0">
                                          <p:val>
                                            <p:fltVal val="0"/>
                                          </p:val>
                                        </p:tav>
                                        <p:tav tm="100000">
                                          <p:val>
                                            <p:strVal val="#ppt_h"/>
                                          </p:val>
                                        </p:tav>
                                      </p:tavLst>
                                    </p:anim>
                                    <p:animEffect transition="in" filter="fade">
                                      <p:cBhvr>
                                        <p:cTn id="27" dur="500"/>
                                        <p:tgtEl>
                                          <p:spTgt spid="20"/>
                                        </p:tgtEl>
                                      </p:cBhvr>
                                    </p:animEffect>
                                  </p:childTnLst>
                                </p:cTn>
                              </p:par>
                              <p:par>
                                <p:cTn id="28" presetID="2" presetClass="entr" presetSubtype="4" decel="100000" fill="hold" grpId="0" nodeType="withEffect">
                                  <p:stCondLst>
                                    <p:cond delay="0"/>
                                  </p:stCondLst>
                                  <p:childTnLst>
                                    <p:set>
                                      <p:cBhvr>
                                        <p:cTn id="29" dur="1" fill="hold">
                                          <p:stCondLst>
                                            <p:cond delay="0"/>
                                          </p:stCondLst>
                                        </p:cTn>
                                        <p:tgtEl>
                                          <p:spTgt spid="6"/>
                                        </p:tgtEl>
                                        <p:attrNameLst>
                                          <p:attrName>style.visibility</p:attrName>
                                        </p:attrNameLst>
                                      </p:cBhvr>
                                      <p:to>
                                        <p:strVal val="visible"/>
                                      </p:to>
                                    </p:set>
                                    <p:anim calcmode="lin" valueType="num">
                                      <p:cBhvr additive="base">
                                        <p:cTn id="30" dur="1000" fill="hold"/>
                                        <p:tgtEl>
                                          <p:spTgt spid="6"/>
                                        </p:tgtEl>
                                        <p:attrNameLst>
                                          <p:attrName>ppt_x</p:attrName>
                                        </p:attrNameLst>
                                      </p:cBhvr>
                                      <p:tavLst>
                                        <p:tav tm="0">
                                          <p:val>
                                            <p:strVal val="#ppt_x"/>
                                          </p:val>
                                        </p:tav>
                                        <p:tav tm="100000">
                                          <p:val>
                                            <p:strVal val="#ppt_x"/>
                                          </p:val>
                                        </p:tav>
                                      </p:tavLst>
                                    </p:anim>
                                    <p:anim calcmode="lin" valueType="num">
                                      <p:cBhvr additive="base">
                                        <p:cTn id="31" dur="10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1" presetClass="entr" presetSubtype="1" fill="hold" grpId="0" nodeType="clickEffect">
                                  <p:stCondLst>
                                    <p:cond delay="0"/>
                                  </p:stCondLst>
                                  <p:childTnLst>
                                    <p:set>
                                      <p:cBhvr>
                                        <p:cTn id="35" dur="1" fill="hold">
                                          <p:stCondLst>
                                            <p:cond delay="0"/>
                                          </p:stCondLst>
                                        </p:cTn>
                                        <p:tgtEl>
                                          <p:spTgt spid="11"/>
                                        </p:tgtEl>
                                        <p:attrNameLst>
                                          <p:attrName>style.visibility</p:attrName>
                                        </p:attrNameLst>
                                      </p:cBhvr>
                                      <p:to>
                                        <p:strVal val="visible"/>
                                      </p:to>
                                    </p:set>
                                    <p:animEffect transition="in" filter="wheel(1)">
                                      <p:cBhvr>
                                        <p:cTn id="36" dur="250"/>
                                        <p:tgtEl>
                                          <p:spTgt spid="11"/>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21"/>
                                        </p:tgtEl>
                                        <p:attrNameLst>
                                          <p:attrName>style.visibility</p:attrName>
                                        </p:attrNameLst>
                                      </p:cBhvr>
                                      <p:to>
                                        <p:strVal val="visible"/>
                                      </p:to>
                                    </p:set>
                                    <p:animEffect transition="in" filter="fade">
                                      <p:cBhvr>
                                        <p:cTn id="39" dur="750"/>
                                        <p:tgtEl>
                                          <p:spTgt spid="21"/>
                                        </p:tgtEl>
                                      </p:cBhvr>
                                    </p:animEffect>
                                  </p:childTnLst>
                                </p:cTn>
                              </p:par>
                              <p:par>
                                <p:cTn id="40" presetID="2" presetClass="entr" presetSubtype="2" decel="100000" fill="hold" grpId="0" nodeType="withEffect">
                                  <p:stCondLst>
                                    <p:cond delay="0"/>
                                  </p:stCondLst>
                                  <p:childTnLst>
                                    <p:set>
                                      <p:cBhvr>
                                        <p:cTn id="41" dur="1" fill="hold">
                                          <p:stCondLst>
                                            <p:cond delay="0"/>
                                          </p:stCondLst>
                                        </p:cTn>
                                        <p:tgtEl>
                                          <p:spTgt spid="22"/>
                                        </p:tgtEl>
                                        <p:attrNameLst>
                                          <p:attrName>style.visibility</p:attrName>
                                        </p:attrNameLst>
                                      </p:cBhvr>
                                      <p:to>
                                        <p:strVal val="visible"/>
                                      </p:to>
                                    </p:set>
                                    <p:anim calcmode="lin" valueType="num">
                                      <p:cBhvr additive="base">
                                        <p:cTn id="42" dur="750" fill="hold"/>
                                        <p:tgtEl>
                                          <p:spTgt spid="22"/>
                                        </p:tgtEl>
                                        <p:attrNameLst>
                                          <p:attrName>ppt_x</p:attrName>
                                        </p:attrNameLst>
                                      </p:cBhvr>
                                      <p:tavLst>
                                        <p:tav tm="0">
                                          <p:val>
                                            <p:strVal val="1+#ppt_w/2"/>
                                          </p:val>
                                        </p:tav>
                                        <p:tav tm="100000">
                                          <p:val>
                                            <p:strVal val="#ppt_x"/>
                                          </p:val>
                                        </p:tav>
                                      </p:tavLst>
                                    </p:anim>
                                    <p:anim calcmode="lin" valueType="num">
                                      <p:cBhvr additive="base">
                                        <p:cTn id="43" dur="750" fill="hold"/>
                                        <p:tgtEl>
                                          <p:spTgt spid="22"/>
                                        </p:tgtEl>
                                        <p:attrNameLst>
                                          <p:attrName>ppt_y</p:attrName>
                                        </p:attrNameLst>
                                      </p:cBhvr>
                                      <p:tavLst>
                                        <p:tav tm="0">
                                          <p:val>
                                            <p:strVal val="#ppt_y"/>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1" presetClass="entr" presetSubtype="1" fill="hold" grpId="0" nodeType="clickEffect">
                                  <p:stCondLst>
                                    <p:cond delay="0"/>
                                  </p:stCondLst>
                                  <p:childTnLst>
                                    <p:set>
                                      <p:cBhvr>
                                        <p:cTn id="47" dur="1" fill="hold">
                                          <p:stCondLst>
                                            <p:cond delay="0"/>
                                          </p:stCondLst>
                                        </p:cTn>
                                        <p:tgtEl>
                                          <p:spTgt spid="10"/>
                                        </p:tgtEl>
                                        <p:attrNameLst>
                                          <p:attrName>style.visibility</p:attrName>
                                        </p:attrNameLst>
                                      </p:cBhvr>
                                      <p:to>
                                        <p:strVal val="visible"/>
                                      </p:to>
                                    </p:set>
                                    <p:animEffect transition="in" filter="wheel(1)">
                                      <p:cBhvr>
                                        <p:cTn id="48" dur="250"/>
                                        <p:tgtEl>
                                          <p:spTgt spid="10"/>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23"/>
                                        </p:tgtEl>
                                        <p:attrNameLst>
                                          <p:attrName>style.visibility</p:attrName>
                                        </p:attrNameLst>
                                      </p:cBhvr>
                                      <p:to>
                                        <p:strVal val="visible"/>
                                      </p:to>
                                    </p:set>
                                    <p:animEffect transition="in" filter="fade">
                                      <p:cBhvr>
                                        <p:cTn id="51" dur="750"/>
                                        <p:tgtEl>
                                          <p:spTgt spid="23"/>
                                        </p:tgtEl>
                                      </p:cBhvr>
                                    </p:animEffect>
                                  </p:childTnLst>
                                </p:cTn>
                              </p:par>
                              <p:par>
                                <p:cTn id="52" presetID="2" presetClass="entr" presetSubtype="2" decel="100000" fill="hold" grpId="0" nodeType="withEffect">
                                  <p:stCondLst>
                                    <p:cond delay="0"/>
                                  </p:stCondLst>
                                  <p:childTnLst>
                                    <p:set>
                                      <p:cBhvr>
                                        <p:cTn id="53" dur="1" fill="hold">
                                          <p:stCondLst>
                                            <p:cond delay="0"/>
                                          </p:stCondLst>
                                        </p:cTn>
                                        <p:tgtEl>
                                          <p:spTgt spid="24"/>
                                        </p:tgtEl>
                                        <p:attrNameLst>
                                          <p:attrName>style.visibility</p:attrName>
                                        </p:attrNameLst>
                                      </p:cBhvr>
                                      <p:to>
                                        <p:strVal val="visible"/>
                                      </p:to>
                                    </p:set>
                                    <p:anim calcmode="lin" valueType="num">
                                      <p:cBhvr additive="base">
                                        <p:cTn id="54" dur="750" fill="hold"/>
                                        <p:tgtEl>
                                          <p:spTgt spid="24"/>
                                        </p:tgtEl>
                                        <p:attrNameLst>
                                          <p:attrName>ppt_x</p:attrName>
                                        </p:attrNameLst>
                                      </p:cBhvr>
                                      <p:tavLst>
                                        <p:tav tm="0">
                                          <p:val>
                                            <p:strVal val="1+#ppt_w/2"/>
                                          </p:val>
                                        </p:tav>
                                        <p:tav tm="100000">
                                          <p:val>
                                            <p:strVal val="#ppt_x"/>
                                          </p:val>
                                        </p:tav>
                                      </p:tavLst>
                                    </p:anim>
                                    <p:anim calcmode="lin" valueType="num">
                                      <p:cBhvr additive="base">
                                        <p:cTn id="55" dur="750" fill="hold"/>
                                        <p:tgtEl>
                                          <p:spTgt spid="24"/>
                                        </p:tgtEl>
                                        <p:attrNameLst>
                                          <p:attrName>ppt_y</p:attrName>
                                        </p:attrNameLst>
                                      </p:cBhvr>
                                      <p:tavLst>
                                        <p:tav tm="0">
                                          <p:val>
                                            <p:strVal val="#ppt_y"/>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21" presetClass="entr" presetSubtype="1" fill="hold" grpId="0" nodeType="clickEffect">
                                  <p:stCondLst>
                                    <p:cond delay="0"/>
                                  </p:stCondLst>
                                  <p:childTnLst>
                                    <p:set>
                                      <p:cBhvr>
                                        <p:cTn id="59" dur="1" fill="hold">
                                          <p:stCondLst>
                                            <p:cond delay="0"/>
                                          </p:stCondLst>
                                        </p:cTn>
                                        <p:tgtEl>
                                          <p:spTgt spid="9"/>
                                        </p:tgtEl>
                                        <p:attrNameLst>
                                          <p:attrName>style.visibility</p:attrName>
                                        </p:attrNameLst>
                                      </p:cBhvr>
                                      <p:to>
                                        <p:strVal val="visible"/>
                                      </p:to>
                                    </p:set>
                                    <p:animEffect transition="in" filter="wheel(1)">
                                      <p:cBhvr>
                                        <p:cTn id="60" dur="250"/>
                                        <p:tgtEl>
                                          <p:spTgt spid="9"/>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25"/>
                                        </p:tgtEl>
                                        <p:attrNameLst>
                                          <p:attrName>style.visibility</p:attrName>
                                        </p:attrNameLst>
                                      </p:cBhvr>
                                      <p:to>
                                        <p:strVal val="visible"/>
                                      </p:to>
                                    </p:set>
                                    <p:animEffect transition="in" filter="fade">
                                      <p:cBhvr>
                                        <p:cTn id="63" dur="750"/>
                                        <p:tgtEl>
                                          <p:spTgt spid="25"/>
                                        </p:tgtEl>
                                      </p:cBhvr>
                                    </p:animEffect>
                                  </p:childTnLst>
                                </p:cTn>
                              </p:par>
                              <p:par>
                                <p:cTn id="64" presetID="2" presetClass="entr" presetSubtype="2" decel="100000" fill="hold" grpId="0" nodeType="withEffect">
                                  <p:stCondLst>
                                    <p:cond delay="0"/>
                                  </p:stCondLst>
                                  <p:childTnLst>
                                    <p:set>
                                      <p:cBhvr>
                                        <p:cTn id="65" dur="1" fill="hold">
                                          <p:stCondLst>
                                            <p:cond delay="0"/>
                                          </p:stCondLst>
                                        </p:cTn>
                                        <p:tgtEl>
                                          <p:spTgt spid="26"/>
                                        </p:tgtEl>
                                        <p:attrNameLst>
                                          <p:attrName>style.visibility</p:attrName>
                                        </p:attrNameLst>
                                      </p:cBhvr>
                                      <p:to>
                                        <p:strVal val="visible"/>
                                      </p:to>
                                    </p:set>
                                    <p:anim calcmode="lin" valueType="num">
                                      <p:cBhvr additive="base">
                                        <p:cTn id="66" dur="750" fill="hold"/>
                                        <p:tgtEl>
                                          <p:spTgt spid="26"/>
                                        </p:tgtEl>
                                        <p:attrNameLst>
                                          <p:attrName>ppt_x</p:attrName>
                                        </p:attrNameLst>
                                      </p:cBhvr>
                                      <p:tavLst>
                                        <p:tav tm="0">
                                          <p:val>
                                            <p:strVal val="1+#ppt_w/2"/>
                                          </p:val>
                                        </p:tav>
                                        <p:tav tm="100000">
                                          <p:val>
                                            <p:strVal val="#ppt_x"/>
                                          </p:val>
                                        </p:tav>
                                      </p:tavLst>
                                    </p:anim>
                                    <p:anim calcmode="lin" valueType="num">
                                      <p:cBhvr additive="base">
                                        <p:cTn id="67" dur="750" fill="hold"/>
                                        <p:tgtEl>
                                          <p:spTgt spid="26"/>
                                        </p:tgtEl>
                                        <p:attrNameLst>
                                          <p:attrName>ppt_y</p:attrName>
                                        </p:attrNameLst>
                                      </p:cBhvr>
                                      <p:tavLst>
                                        <p:tav tm="0">
                                          <p:val>
                                            <p:strVal val="#ppt_y"/>
                                          </p:val>
                                        </p:tav>
                                        <p:tav tm="100000">
                                          <p:val>
                                            <p:strVal val="#ppt_y"/>
                                          </p:val>
                                        </p:tav>
                                      </p:tavLst>
                                    </p:anim>
                                  </p:childTnLst>
                                </p:cTn>
                              </p:par>
                            </p:childTnLst>
                          </p:cTn>
                        </p:par>
                      </p:childTnLst>
                    </p:cTn>
                  </p:par>
                  <p:par>
                    <p:cTn id="68" fill="hold">
                      <p:stCondLst>
                        <p:cond delay="indefinite"/>
                      </p:stCondLst>
                      <p:childTnLst>
                        <p:par>
                          <p:cTn id="69" fill="hold">
                            <p:stCondLst>
                              <p:cond delay="0"/>
                            </p:stCondLst>
                            <p:childTnLst>
                              <p:par>
                                <p:cTn id="70" presetID="21" presetClass="entr" presetSubtype="1" fill="hold" grpId="0" nodeType="clickEffect">
                                  <p:stCondLst>
                                    <p:cond delay="0"/>
                                  </p:stCondLst>
                                  <p:childTnLst>
                                    <p:set>
                                      <p:cBhvr>
                                        <p:cTn id="71" dur="1" fill="hold">
                                          <p:stCondLst>
                                            <p:cond delay="0"/>
                                          </p:stCondLst>
                                        </p:cTn>
                                        <p:tgtEl>
                                          <p:spTgt spid="8"/>
                                        </p:tgtEl>
                                        <p:attrNameLst>
                                          <p:attrName>style.visibility</p:attrName>
                                        </p:attrNameLst>
                                      </p:cBhvr>
                                      <p:to>
                                        <p:strVal val="visible"/>
                                      </p:to>
                                    </p:set>
                                    <p:animEffect transition="in" filter="wheel(1)">
                                      <p:cBhvr>
                                        <p:cTn id="72" dur="250"/>
                                        <p:tgtEl>
                                          <p:spTgt spid="8"/>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27"/>
                                        </p:tgtEl>
                                        <p:attrNameLst>
                                          <p:attrName>style.visibility</p:attrName>
                                        </p:attrNameLst>
                                      </p:cBhvr>
                                      <p:to>
                                        <p:strVal val="visible"/>
                                      </p:to>
                                    </p:set>
                                    <p:animEffect transition="in" filter="fade">
                                      <p:cBhvr>
                                        <p:cTn id="75" dur="750"/>
                                        <p:tgtEl>
                                          <p:spTgt spid="27"/>
                                        </p:tgtEl>
                                      </p:cBhvr>
                                    </p:animEffect>
                                  </p:childTnLst>
                                </p:cTn>
                              </p:par>
                              <p:par>
                                <p:cTn id="76" presetID="2" presetClass="entr" presetSubtype="2" decel="100000" fill="hold" grpId="0" nodeType="withEffect">
                                  <p:stCondLst>
                                    <p:cond delay="0"/>
                                  </p:stCondLst>
                                  <p:childTnLst>
                                    <p:set>
                                      <p:cBhvr>
                                        <p:cTn id="77" dur="1" fill="hold">
                                          <p:stCondLst>
                                            <p:cond delay="0"/>
                                          </p:stCondLst>
                                        </p:cTn>
                                        <p:tgtEl>
                                          <p:spTgt spid="28"/>
                                        </p:tgtEl>
                                        <p:attrNameLst>
                                          <p:attrName>style.visibility</p:attrName>
                                        </p:attrNameLst>
                                      </p:cBhvr>
                                      <p:to>
                                        <p:strVal val="visible"/>
                                      </p:to>
                                    </p:set>
                                    <p:anim calcmode="lin" valueType="num">
                                      <p:cBhvr additive="base">
                                        <p:cTn id="78" dur="750" fill="hold"/>
                                        <p:tgtEl>
                                          <p:spTgt spid="28"/>
                                        </p:tgtEl>
                                        <p:attrNameLst>
                                          <p:attrName>ppt_x</p:attrName>
                                        </p:attrNameLst>
                                      </p:cBhvr>
                                      <p:tavLst>
                                        <p:tav tm="0">
                                          <p:val>
                                            <p:strVal val="1+#ppt_w/2"/>
                                          </p:val>
                                        </p:tav>
                                        <p:tav tm="100000">
                                          <p:val>
                                            <p:strVal val="#ppt_x"/>
                                          </p:val>
                                        </p:tav>
                                      </p:tavLst>
                                    </p:anim>
                                    <p:anim calcmode="lin" valueType="num">
                                      <p:cBhvr additive="base">
                                        <p:cTn id="79" dur="750" fill="hold"/>
                                        <p:tgtEl>
                                          <p:spTgt spid="28"/>
                                        </p:tgtEl>
                                        <p:attrNameLst>
                                          <p:attrName>ppt_y</p:attrName>
                                        </p:attrNameLst>
                                      </p:cBhvr>
                                      <p:tavLst>
                                        <p:tav tm="0">
                                          <p:val>
                                            <p:strVal val="#ppt_y"/>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21" presetClass="entr" presetSubtype="1" fill="hold" grpId="0" nodeType="clickEffect">
                                  <p:stCondLst>
                                    <p:cond delay="0"/>
                                  </p:stCondLst>
                                  <p:childTnLst>
                                    <p:set>
                                      <p:cBhvr>
                                        <p:cTn id="83" dur="1" fill="hold">
                                          <p:stCondLst>
                                            <p:cond delay="0"/>
                                          </p:stCondLst>
                                        </p:cTn>
                                        <p:tgtEl>
                                          <p:spTgt spid="33"/>
                                        </p:tgtEl>
                                        <p:attrNameLst>
                                          <p:attrName>style.visibility</p:attrName>
                                        </p:attrNameLst>
                                      </p:cBhvr>
                                      <p:to>
                                        <p:strVal val="visible"/>
                                      </p:to>
                                    </p:set>
                                    <p:animEffect transition="in" filter="wheel(1)">
                                      <p:cBhvr>
                                        <p:cTn id="84" dur="250"/>
                                        <p:tgtEl>
                                          <p:spTgt spid="33"/>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34"/>
                                        </p:tgtEl>
                                        <p:attrNameLst>
                                          <p:attrName>style.visibility</p:attrName>
                                        </p:attrNameLst>
                                      </p:cBhvr>
                                      <p:to>
                                        <p:strVal val="visible"/>
                                      </p:to>
                                    </p:set>
                                    <p:animEffect transition="in" filter="fade">
                                      <p:cBhvr>
                                        <p:cTn id="87" dur="750"/>
                                        <p:tgtEl>
                                          <p:spTgt spid="34"/>
                                        </p:tgtEl>
                                      </p:cBhvr>
                                    </p:animEffect>
                                  </p:childTnLst>
                                </p:cTn>
                              </p:par>
                              <p:par>
                                <p:cTn id="88" presetID="2" presetClass="entr" presetSubtype="2" decel="100000" fill="hold" grpId="0" nodeType="withEffect">
                                  <p:stCondLst>
                                    <p:cond delay="0"/>
                                  </p:stCondLst>
                                  <p:childTnLst>
                                    <p:set>
                                      <p:cBhvr>
                                        <p:cTn id="89" dur="1" fill="hold">
                                          <p:stCondLst>
                                            <p:cond delay="0"/>
                                          </p:stCondLst>
                                        </p:cTn>
                                        <p:tgtEl>
                                          <p:spTgt spid="35"/>
                                        </p:tgtEl>
                                        <p:attrNameLst>
                                          <p:attrName>style.visibility</p:attrName>
                                        </p:attrNameLst>
                                      </p:cBhvr>
                                      <p:to>
                                        <p:strVal val="visible"/>
                                      </p:to>
                                    </p:set>
                                    <p:anim calcmode="lin" valueType="num">
                                      <p:cBhvr additive="base">
                                        <p:cTn id="90" dur="750" fill="hold"/>
                                        <p:tgtEl>
                                          <p:spTgt spid="35"/>
                                        </p:tgtEl>
                                        <p:attrNameLst>
                                          <p:attrName>ppt_x</p:attrName>
                                        </p:attrNameLst>
                                      </p:cBhvr>
                                      <p:tavLst>
                                        <p:tav tm="0">
                                          <p:val>
                                            <p:strVal val="1+#ppt_w/2"/>
                                          </p:val>
                                        </p:tav>
                                        <p:tav tm="100000">
                                          <p:val>
                                            <p:strVal val="#ppt_x"/>
                                          </p:val>
                                        </p:tav>
                                      </p:tavLst>
                                    </p:anim>
                                    <p:anim calcmode="lin" valueType="num">
                                      <p:cBhvr additive="base">
                                        <p:cTn id="91" dur="750" fill="hold"/>
                                        <p:tgtEl>
                                          <p:spTgt spid="35"/>
                                        </p:tgtEl>
                                        <p:attrNameLst>
                                          <p:attrName>ppt_y</p:attrName>
                                        </p:attrNameLst>
                                      </p:cBhvr>
                                      <p:tavLst>
                                        <p:tav tm="0">
                                          <p:val>
                                            <p:strVal val="#ppt_y"/>
                                          </p:val>
                                        </p:tav>
                                        <p:tav tm="100000">
                                          <p:val>
                                            <p:strVal val="#ppt_y"/>
                                          </p:val>
                                        </p:tav>
                                      </p:tavLst>
                                    </p:anim>
                                  </p:childTnLst>
                                </p:cTn>
                              </p:par>
                            </p:childTnLst>
                          </p:cTn>
                        </p:par>
                      </p:childTnLst>
                    </p:cTn>
                  </p:par>
                  <p:par>
                    <p:cTn id="92" fill="hold">
                      <p:stCondLst>
                        <p:cond delay="indefinite"/>
                      </p:stCondLst>
                      <p:childTnLst>
                        <p:par>
                          <p:cTn id="93" fill="hold">
                            <p:stCondLst>
                              <p:cond delay="0"/>
                            </p:stCondLst>
                            <p:childTnLst>
                              <p:par>
                                <p:cTn id="94" presetID="21" presetClass="entr" presetSubtype="1" fill="hold" grpId="0" nodeType="clickEffect">
                                  <p:stCondLst>
                                    <p:cond delay="0"/>
                                  </p:stCondLst>
                                  <p:childTnLst>
                                    <p:set>
                                      <p:cBhvr>
                                        <p:cTn id="95" dur="1" fill="hold">
                                          <p:stCondLst>
                                            <p:cond delay="0"/>
                                          </p:stCondLst>
                                        </p:cTn>
                                        <p:tgtEl>
                                          <p:spTgt spid="32"/>
                                        </p:tgtEl>
                                        <p:attrNameLst>
                                          <p:attrName>style.visibility</p:attrName>
                                        </p:attrNameLst>
                                      </p:cBhvr>
                                      <p:to>
                                        <p:strVal val="visible"/>
                                      </p:to>
                                    </p:set>
                                    <p:animEffect transition="in" filter="wheel(1)">
                                      <p:cBhvr>
                                        <p:cTn id="96" dur="250"/>
                                        <p:tgtEl>
                                          <p:spTgt spid="32"/>
                                        </p:tgtEl>
                                      </p:cBhvr>
                                    </p:animEffect>
                                  </p:childTnLst>
                                </p:cTn>
                              </p:par>
                              <p:par>
                                <p:cTn id="97" presetID="10" presetClass="entr" presetSubtype="0" fill="hold" grpId="0" nodeType="withEffect">
                                  <p:stCondLst>
                                    <p:cond delay="0"/>
                                  </p:stCondLst>
                                  <p:childTnLst>
                                    <p:set>
                                      <p:cBhvr>
                                        <p:cTn id="98" dur="1" fill="hold">
                                          <p:stCondLst>
                                            <p:cond delay="0"/>
                                          </p:stCondLst>
                                        </p:cTn>
                                        <p:tgtEl>
                                          <p:spTgt spid="36"/>
                                        </p:tgtEl>
                                        <p:attrNameLst>
                                          <p:attrName>style.visibility</p:attrName>
                                        </p:attrNameLst>
                                      </p:cBhvr>
                                      <p:to>
                                        <p:strVal val="visible"/>
                                      </p:to>
                                    </p:set>
                                    <p:animEffect transition="in" filter="fade">
                                      <p:cBhvr>
                                        <p:cTn id="99" dur="750"/>
                                        <p:tgtEl>
                                          <p:spTgt spid="36"/>
                                        </p:tgtEl>
                                      </p:cBhvr>
                                    </p:animEffect>
                                  </p:childTnLst>
                                </p:cTn>
                              </p:par>
                              <p:par>
                                <p:cTn id="100" presetID="2" presetClass="entr" presetSubtype="2" decel="100000" fill="hold" grpId="0" nodeType="withEffect">
                                  <p:stCondLst>
                                    <p:cond delay="0"/>
                                  </p:stCondLst>
                                  <p:childTnLst>
                                    <p:set>
                                      <p:cBhvr>
                                        <p:cTn id="101" dur="1" fill="hold">
                                          <p:stCondLst>
                                            <p:cond delay="0"/>
                                          </p:stCondLst>
                                        </p:cTn>
                                        <p:tgtEl>
                                          <p:spTgt spid="37"/>
                                        </p:tgtEl>
                                        <p:attrNameLst>
                                          <p:attrName>style.visibility</p:attrName>
                                        </p:attrNameLst>
                                      </p:cBhvr>
                                      <p:to>
                                        <p:strVal val="visible"/>
                                      </p:to>
                                    </p:set>
                                    <p:anim calcmode="lin" valueType="num">
                                      <p:cBhvr additive="base">
                                        <p:cTn id="102" dur="750" fill="hold"/>
                                        <p:tgtEl>
                                          <p:spTgt spid="37"/>
                                        </p:tgtEl>
                                        <p:attrNameLst>
                                          <p:attrName>ppt_x</p:attrName>
                                        </p:attrNameLst>
                                      </p:cBhvr>
                                      <p:tavLst>
                                        <p:tav tm="0">
                                          <p:val>
                                            <p:strVal val="1+#ppt_w/2"/>
                                          </p:val>
                                        </p:tav>
                                        <p:tav tm="100000">
                                          <p:val>
                                            <p:strVal val="#ppt_x"/>
                                          </p:val>
                                        </p:tav>
                                      </p:tavLst>
                                    </p:anim>
                                    <p:anim calcmode="lin" valueType="num">
                                      <p:cBhvr additive="base">
                                        <p:cTn id="103" dur="750" fill="hold"/>
                                        <p:tgtEl>
                                          <p:spTgt spid="37"/>
                                        </p:tgtEl>
                                        <p:attrNameLst>
                                          <p:attrName>ppt_y</p:attrName>
                                        </p:attrNameLst>
                                      </p:cBhvr>
                                      <p:tavLst>
                                        <p:tav tm="0">
                                          <p:val>
                                            <p:strVal val="#ppt_y"/>
                                          </p:val>
                                        </p:tav>
                                        <p:tav tm="100000">
                                          <p:val>
                                            <p:strVal val="#ppt_y"/>
                                          </p:val>
                                        </p:tav>
                                      </p:tavLst>
                                    </p:anim>
                                  </p:childTnLst>
                                </p:cTn>
                              </p:par>
                            </p:childTnLst>
                          </p:cTn>
                        </p:par>
                      </p:childTnLst>
                    </p:cTn>
                  </p:par>
                  <p:par>
                    <p:cTn id="104" fill="hold">
                      <p:stCondLst>
                        <p:cond delay="indefinite"/>
                      </p:stCondLst>
                      <p:childTnLst>
                        <p:par>
                          <p:cTn id="105" fill="hold">
                            <p:stCondLst>
                              <p:cond delay="0"/>
                            </p:stCondLst>
                            <p:childTnLst>
                              <p:par>
                                <p:cTn id="106" presetID="21" presetClass="entr" presetSubtype="1" fill="hold" grpId="0" nodeType="clickEffect">
                                  <p:stCondLst>
                                    <p:cond delay="0"/>
                                  </p:stCondLst>
                                  <p:childTnLst>
                                    <p:set>
                                      <p:cBhvr>
                                        <p:cTn id="107" dur="1" fill="hold">
                                          <p:stCondLst>
                                            <p:cond delay="0"/>
                                          </p:stCondLst>
                                        </p:cTn>
                                        <p:tgtEl>
                                          <p:spTgt spid="41"/>
                                        </p:tgtEl>
                                        <p:attrNameLst>
                                          <p:attrName>style.visibility</p:attrName>
                                        </p:attrNameLst>
                                      </p:cBhvr>
                                      <p:to>
                                        <p:strVal val="visible"/>
                                      </p:to>
                                    </p:set>
                                    <p:animEffect transition="in" filter="wheel(1)">
                                      <p:cBhvr>
                                        <p:cTn id="108" dur="250"/>
                                        <p:tgtEl>
                                          <p:spTgt spid="41"/>
                                        </p:tgtEl>
                                      </p:cBhvr>
                                    </p:animEffect>
                                  </p:childTnLst>
                                </p:cTn>
                              </p:par>
                              <p:par>
                                <p:cTn id="109" presetID="10" presetClass="entr" presetSubtype="0" fill="hold" grpId="0" nodeType="withEffect">
                                  <p:stCondLst>
                                    <p:cond delay="0"/>
                                  </p:stCondLst>
                                  <p:childTnLst>
                                    <p:set>
                                      <p:cBhvr>
                                        <p:cTn id="110" dur="1" fill="hold">
                                          <p:stCondLst>
                                            <p:cond delay="0"/>
                                          </p:stCondLst>
                                        </p:cTn>
                                        <p:tgtEl>
                                          <p:spTgt spid="42"/>
                                        </p:tgtEl>
                                        <p:attrNameLst>
                                          <p:attrName>style.visibility</p:attrName>
                                        </p:attrNameLst>
                                      </p:cBhvr>
                                      <p:to>
                                        <p:strVal val="visible"/>
                                      </p:to>
                                    </p:set>
                                    <p:animEffect transition="in" filter="fade">
                                      <p:cBhvr>
                                        <p:cTn id="111" dur="750"/>
                                        <p:tgtEl>
                                          <p:spTgt spid="42"/>
                                        </p:tgtEl>
                                      </p:cBhvr>
                                    </p:animEffect>
                                  </p:childTnLst>
                                </p:cTn>
                              </p:par>
                              <p:par>
                                <p:cTn id="112" presetID="2" presetClass="entr" presetSubtype="2" decel="100000" fill="hold" grpId="0" nodeType="withEffect">
                                  <p:stCondLst>
                                    <p:cond delay="0"/>
                                  </p:stCondLst>
                                  <p:childTnLst>
                                    <p:set>
                                      <p:cBhvr>
                                        <p:cTn id="113" dur="1" fill="hold">
                                          <p:stCondLst>
                                            <p:cond delay="0"/>
                                          </p:stCondLst>
                                        </p:cTn>
                                        <p:tgtEl>
                                          <p:spTgt spid="43"/>
                                        </p:tgtEl>
                                        <p:attrNameLst>
                                          <p:attrName>style.visibility</p:attrName>
                                        </p:attrNameLst>
                                      </p:cBhvr>
                                      <p:to>
                                        <p:strVal val="visible"/>
                                      </p:to>
                                    </p:set>
                                    <p:anim calcmode="lin" valueType="num">
                                      <p:cBhvr additive="base">
                                        <p:cTn id="114" dur="750" fill="hold"/>
                                        <p:tgtEl>
                                          <p:spTgt spid="43"/>
                                        </p:tgtEl>
                                        <p:attrNameLst>
                                          <p:attrName>ppt_x</p:attrName>
                                        </p:attrNameLst>
                                      </p:cBhvr>
                                      <p:tavLst>
                                        <p:tav tm="0">
                                          <p:val>
                                            <p:strVal val="1+#ppt_w/2"/>
                                          </p:val>
                                        </p:tav>
                                        <p:tav tm="100000">
                                          <p:val>
                                            <p:strVal val="#ppt_x"/>
                                          </p:val>
                                        </p:tav>
                                      </p:tavLst>
                                    </p:anim>
                                    <p:anim calcmode="lin" valueType="num">
                                      <p:cBhvr additive="base">
                                        <p:cTn id="115" dur="750" fill="hold"/>
                                        <p:tgtEl>
                                          <p:spTgt spid="43"/>
                                        </p:tgtEl>
                                        <p:attrNameLst>
                                          <p:attrName>ppt_y</p:attrName>
                                        </p:attrNameLst>
                                      </p:cBhvr>
                                      <p:tavLst>
                                        <p:tav tm="0">
                                          <p:val>
                                            <p:strVal val="#ppt_y"/>
                                          </p:val>
                                        </p:tav>
                                        <p:tav tm="100000">
                                          <p:val>
                                            <p:strVal val="#ppt_y"/>
                                          </p:val>
                                        </p:tav>
                                      </p:tavLst>
                                    </p:anim>
                                  </p:childTnLst>
                                </p:cTn>
                              </p:par>
                            </p:childTnLst>
                          </p:cTn>
                        </p:par>
                      </p:childTnLst>
                    </p:cTn>
                  </p:par>
                  <p:par>
                    <p:cTn id="116" fill="hold">
                      <p:stCondLst>
                        <p:cond delay="indefinite"/>
                      </p:stCondLst>
                      <p:childTnLst>
                        <p:par>
                          <p:cTn id="117" fill="hold">
                            <p:stCondLst>
                              <p:cond delay="0"/>
                            </p:stCondLst>
                            <p:childTnLst>
                              <p:par>
                                <p:cTn id="118" presetID="21" presetClass="entr" presetSubtype="1" fill="hold" grpId="0" nodeType="clickEffect">
                                  <p:stCondLst>
                                    <p:cond delay="0"/>
                                  </p:stCondLst>
                                  <p:childTnLst>
                                    <p:set>
                                      <p:cBhvr>
                                        <p:cTn id="119" dur="1" fill="hold">
                                          <p:stCondLst>
                                            <p:cond delay="0"/>
                                          </p:stCondLst>
                                        </p:cTn>
                                        <p:tgtEl>
                                          <p:spTgt spid="44"/>
                                        </p:tgtEl>
                                        <p:attrNameLst>
                                          <p:attrName>style.visibility</p:attrName>
                                        </p:attrNameLst>
                                      </p:cBhvr>
                                      <p:to>
                                        <p:strVal val="visible"/>
                                      </p:to>
                                    </p:set>
                                    <p:animEffect transition="in" filter="wheel(1)">
                                      <p:cBhvr>
                                        <p:cTn id="120" dur="250"/>
                                        <p:tgtEl>
                                          <p:spTgt spid="44"/>
                                        </p:tgtEl>
                                      </p:cBhvr>
                                    </p:animEffect>
                                  </p:childTnLst>
                                </p:cTn>
                              </p:par>
                              <p:par>
                                <p:cTn id="121" presetID="10" presetClass="entr" presetSubtype="0" fill="hold" grpId="0" nodeType="withEffect">
                                  <p:stCondLst>
                                    <p:cond delay="0"/>
                                  </p:stCondLst>
                                  <p:childTnLst>
                                    <p:set>
                                      <p:cBhvr>
                                        <p:cTn id="122" dur="1" fill="hold">
                                          <p:stCondLst>
                                            <p:cond delay="0"/>
                                          </p:stCondLst>
                                        </p:cTn>
                                        <p:tgtEl>
                                          <p:spTgt spid="45"/>
                                        </p:tgtEl>
                                        <p:attrNameLst>
                                          <p:attrName>style.visibility</p:attrName>
                                        </p:attrNameLst>
                                      </p:cBhvr>
                                      <p:to>
                                        <p:strVal val="visible"/>
                                      </p:to>
                                    </p:set>
                                    <p:animEffect transition="in" filter="fade">
                                      <p:cBhvr>
                                        <p:cTn id="123" dur="750"/>
                                        <p:tgtEl>
                                          <p:spTgt spid="45"/>
                                        </p:tgtEl>
                                      </p:cBhvr>
                                    </p:animEffect>
                                  </p:childTnLst>
                                </p:cTn>
                              </p:par>
                              <p:par>
                                <p:cTn id="124" presetID="2" presetClass="entr" presetSubtype="2" decel="100000" fill="hold" grpId="0" nodeType="withEffect">
                                  <p:stCondLst>
                                    <p:cond delay="0"/>
                                  </p:stCondLst>
                                  <p:childTnLst>
                                    <p:set>
                                      <p:cBhvr>
                                        <p:cTn id="125" dur="1" fill="hold">
                                          <p:stCondLst>
                                            <p:cond delay="0"/>
                                          </p:stCondLst>
                                        </p:cTn>
                                        <p:tgtEl>
                                          <p:spTgt spid="46"/>
                                        </p:tgtEl>
                                        <p:attrNameLst>
                                          <p:attrName>style.visibility</p:attrName>
                                        </p:attrNameLst>
                                      </p:cBhvr>
                                      <p:to>
                                        <p:strVal val="visible"/>
                                      </p:to>
                                    </p:set>
                                    <p:anim calcmode="lin" valueType="num">
                                      <p:cBhvr additive="base">
                                        <p:cTn id="126" dur="750" fill="hold"/>
                                        <p:tgtEl>
                                          <p:spTgt spid="46"/>
                                        </p:tgtEl>
                                        <p:attrNameLst>
                                          <p:attrName>ppt_x</p:attrName>
                                        </p:attrNameLst>
                                      </p:cBhvr>
                                      <p:tavLst>
                                        <p:tav tm="0">
                                          <p:val>
                                            <p:strVal val="1+#ppt_w/2"/>
                                          </p:val>
                                        </p:tav>
                                        <p:tav tm="100000">
                                          <p:val>
                                            <p:strVal val="#ppt_x"/>
                                          </p:val>
                                        </p:tav>
                                      </p:tavLst>
                                    </p:anim>
                                    <p:anim calcmode="lin" valueType="num">
                                      <p:cBhvr additive="base">
                                        <p:cTn id="127" dur="750" fill="hold"/>
                                        <p:tgtEl>
                                          <p:spTgt spid="46"/>
                                        </p:tgtEl>
                                        <p:attrNameLst>
                                          <p:attrName>ppt_y</p:attrName>
                                        </p:attrNameLst>
                                      </p:cBhvr>
                                      <p:tavLst>
                                        <p:tav tm="0">
                                          <p:val>
                                            <p:strVal val="#ppt_y"/>
                                          </p:val>
                                        </p:tav>
                                        <p:tav tm="100000">
                                          <p:val>
                                            <p:strVal val="#ppt_y"/>
                                          </p:val>
                                        </p:tav>
                                      </p:tavLst>
                                    </p:anim>
                                  </p:childTnLst>
                                </p:cTn>
                              </p:par>
                            </p:childTnLst>
                          </p:cTn>
                        </p:par>
                      </p:childTnLst>
                    </p:cTn>
                  </p:par>
                  <p:par>
                    <p:cTn id="128" fill="hold">
                      <p:stCondLst>
                        <p:cond delay="indefinite"/>
                      </p:stCondLst>
                      <p:childTnLst>
                        <p:par>
                          <p:cTn id="129" fill="hold">
                            <p:stCondLst>
                              <p:cond delay="0"/>
                            </p:stCondLst>
                            <p:childTnLst>
                              <p:par>
                                <p:cTn id="130" presetID="21" presetClass="entr" presetSubtype="1" fill="hold" grpId="0" nodeType="clickEffect">
                                  <p:stCondLst>
                                    <p:cond delay="0"/>
                                  </p:stCondLst>
                                  <p:childTnLst>
                                    <p:set>
                                      <p:cBhvr>
                                        <p:cTn id="131" dur="1" fill="hold">
                                          <p:stCondLst>
                                            <p:cond delay="0"/>
                                          </p:stCondLst>
                                        </p:cTn>
                                        <p:tgtEl>
                                          <p:spTgt spid="31"/>
                                        </p:tgtEl>
                                        <p:attrNameLst>
                                          <p:attrName>style.visibility</p:attrName>
                                        </p:attrNameLst>
                                      </p:cBhvr>
                                      <p:to>
                                        <p:strVal val="visible"/>
                                      </p:to>
                                    </p:set>
                                    <p:animEffect transition="in" filter="wheel(1)">
                                      <p:cBhvr>
                                        <p:cTn id="132" dur="250"/>
                                        <p:tgtEl>
                                          <p:spTgt spid="31"/>
                                        </p:tgtEl>
                                      </p:cBhvr>
                                    </p:animEffect>
                                  </p:childTnLst>
                                </p:cTn>
                              </p:par>
                              <p:par>
                                <p:cTn id="133" presetID="10" presetClass="entr" presetSubtype="0" fill="hold" grpId="0" nodeType="withEffect">
                                  <p:stCondLst>
                                    <p:cond delay="0"/>
                                  </p:stCondLst>
                                  <p:childTnLst>
                                    <p:set>
                                      <p:cBhvr>
                                        <p:cTn id="134" dur="1" fill="hold">
                                          <p:stCondLst>
                                            <p:cond delay="0"/>
                                          </p:stCondLst>
                                        </p:cTn>
                                        <p:tgtEl>
                                          <p:spTgt spid="38"/>
                                        </p:tgtEl>
                                        <p:attrNameLst>
                                          <p:attrName>style.visibility</p:attrName>
                                        </p:attrNameLst>
                                      </p:cBhvr>
                                      <p:to>
                                        <p:strVal val="visible"/>
                                      </p:to>
                                    </p:set>
                                    <p:animEffect transition="in" filter="fade">
                                      <p:cBhvr>
                                        <p:cTn id="135" dur="750"/>
                                        <p:tgtEl>
                                          <p:spTgt spid="38"/>
                                        </p:tgtEl>
                                      </p:cBhvr>
                                    </p:animEffect>
                                  </p:childTnLst>
                                </p:cTn>
                              </p:par>
                              <p:par>
                                <p:cTn id="136" presetID="2" presetClass="entr" presetSubtype="2" decel="100000" fill="hold" grpId="0" nodeType="withEffect">
                                  <p:stCondLst>
                                    <p:cond delay="0"/>
                                  </p:stCondLst>
                                  <p:childTnLst>
                                    <p:set>
                                      <p:cBhvr>
                                        <p:cTn id="137" dur="1" fill="hold">
                                          <p:stCondLst>
                                            <p:cond delay="0"/>
                                          </p:stCondLst>
                                        </p:cTn>
                                        <p:tgtEl>
                                          <p:spTgt spid="39"/>
                                        </p:tgtEl>
                                        <p:attrNameLst>
                                          <p:attrName>style.visibility</p:attrName>
                                        </p:attrNameLst>
                                      </p:cBhvr>
                                      <p:to>
                                        <p:strVal val="visible"/>
                                      </p:to>
                                    </p:set>
                                    <p:anim calcmode="lin" valueType="num">
                                      <p:cBhvr additive="base">
                                        <p:cTn id="138" dur="750" fill="hold"/>
                                        <p:tgtEl>
                                          <p:spTgt spid="39"/>
                                        </p:tgtEl>
                                        <p:attrNameLst>
                                          <p:attrName>ppt_x</p:attrName>
                                        </p:attrNameLst>
                                      </p:cBhvr>
                                      <p:tavLst>
                                        <p:tav tm="0">
                                          <p:val>
                                            <p:strVal val="1+#ppt_w/2"/>
                                          </p:val>
                                        </p:tav>
                                        <p:tav tm="100000">
                                          <p:val>
                                            <p:strVal val="#ppt_x"/>
                                          </p:val>
                                        </p:tav>
                                      </p:tavLst>
                                    </p:anim>
                                    <p:anim calcmode="lin" valueType="num">
                                      <p:cBhvr additive="base">
                                        <p:cTn id="139" dur="750" fill="hold"/>
                                        <p:tgtEl>
                                          <p:spTgt spid="39"/>
                                        </p:tgtEl>
                                        <p:attrNameLst>
                                          <p:attrName>ppt_y</p:attrName>
                                        </p:attrNameLst>
                                      </p:cBhvr>
                                      <p:tavLst>
                                        <p:tav tm="0">
                                          <p:val>
                                            <p:strVal val="#ppt_y"/>
                                          </p:val>
                                        </p:tav>
                                        <p:tav tm="100000">
                                          <p:val>
                                            <p:strVal val="#ppt_y"/>
                                          </p:val>
                                        </p:tav>
                                      </p:tavLst>
                                    </p:anim>
                                  </p:childTnLst>
                                </p:cTn>
                              </p:par>
                            </p:childTnLst>
                          </p:cTn>
                        </p:par>
                      </p:childTnLst>
                    </p:cTn>
                  </p:par>
                  <p:par>
                    <p:cTn id="140" fill="hold">
                      <p:stCondLst>
                        <p:cond delay="indefinite"/>
                      </p:stCondLst>
                      <p:childTnLst>
                        <p:par>
                          <p:cTn id="141" fill="hold">
                            <p:stCondLst>
                              <p:cond delay="0"/>
                            </p:stCondLst>
                            <p:childTnLst>
                              <p:par>
                                <p:cTn id="142" presetID="21" presetClass="entr" presetSubtype="1" fill="hold" grpId="0" nodeType="clickEffect">
                                  <p:stCondLst>
                                    <p:cond delay="0"/>
                                  </p:stCondLst>
                                  <p:childTnLst>
                                    <p:set>
                                      <p:cBhvr>
                                        <p:cTn id="143" dur="1" fill="hold">
                                          <p:stCondLst>
                                            <p:cond delay="0"/>
                                          </p:stCondLst>
                                        </p:cTn>
                                        <p:tgtEl>
                                          <p:spTgt spid="30"/>
                                        </p:tgtEl>
                                        <p:attrNameLst>
                                          <p:attrName>style.visibility</p:attrName>
                                        </p:attrNameLst>
                                      </p:cBhvr>
                                      <p:to>
                                        <p:strVal val="visible"/>
                                      </p:to>
                                    </p:set>
                                    <p:animEffect transition="in" filter="wheel(1)">
                                      <p:cBhvr>
                                        <p:cTn id="144" dur="250"/>
                                        <p:tgtEl>
                                          <p:spTgt spid="30"/>
                                        </p:tgtEl>
                                      </p:cBhvr>
                                    </p:animEffect>
                                  </p:childTnLst>
                                </p:cTn>
                              </p:par>
                              <p:par>
                                <p:cTn id="145" presetID="10" presetClass="entr" presetSubtype="0" fill="hold" grpId="0" nodeType="withEffect">
                                  <p:stCondLst>
                                    <p:cond delay="0"/>
                                  </p:stCondLst>
                                  <p:childTnLst>
                                    <p:set>
                                      <p:cBhvr>
                                        <p:cTn id="146" dur="1" fill="hold">
                                          <p:stCondLst>
                                            <p:cond delay="0"/>
                                          </p:stCondLst>
                                        </p:cTn>
                                        <p:tgtEl>
                                          <p:spTgt spid="40"/>
                                        </p:tgtEl>
                                        <p:attrNameLst>
                                          <p:attrName>style.visibility</p:attrName>
                                        </p:attrNameLst>
                                      </p:cBhvr>
                                      <p:to>
                                        <p:strVal val="visible"/>
                                      </p:to>
                                    </p:set>
                                    <p:animEffect transition="in" filter="fade">
                                      <p:cBhvr>
                                        <p:cTn id="147" dur="750"/>
                                        <p:tgtEl>
                                          <p:spTgt spid="40"/>
                                        </p:tgtEl>
                                      </p:cBhvr>
                                    </p:animEffect>
                                  </p:childTnLst>
                                </p:cTn>
                              </p:par>
                              <p:par>
                                <p:cTn id="148" presetID="2" presetClass="entr" presetSubtype="2" decel="100000" fill="hold" grpId="0" nodeType="withEffect">
                                  <p:stCondLst>
                                    <p:cond delay="0"/>
                                  </p:stCondLst>
                                  <p:childTnLst>
                                    <p:set>
                                      <p:cBhvr>
                                        <p:cTn id="149" dur="1" fill="hold">
                                          <p:stCondLst>
                                            <p:cond delay="0"/>
                                          </p:stCondLst>
                                        </p:cTn>
                                        <p:tgtEl>
                                          <p:spTgt spid="47"/>
                                        </p:tgtEl>
                                        <p:attrNameLst>
                                          <p:attrName>style.visibility</p:attrName>
                                        </p:attrNameLst>
                                      </p:cBhvr>
                                      <p:to>
                                        <p:strVal val="visible"/>
                                      </p:to>
                                    </p:set>
                                    <p:anim calcmode="lin" valueType="num">
                                      <p:cBhvr additive="base">
                                        <p:cTn id="150" dur="750" fill="hold"/>
                                        <p:tgtEl>
                                          <p:spTgt spid="47"/>
                                        </p:tgtEl>
                                        <p:attrNameLst>
                                          <p:attrName>ppt_x</p:attrName>
                                        </p:attrNameLst>
                                      </p:cBhvr>
                                      <p:tavLst>
                                        <p:tav tm="0">
                                          <p:val>
                                            <p:strVal val="1+#ppt_w/2"/>
                                          </p:val>
                                        </p:tav>
                                        <p:tav tm="100000">
                                          <p:val>
                                            <p:strVal val="#ppt_x"/>
                                          </p:val>
                                        </p:tav>
                                      </p:tavLst>
                                    </p:anim>
                                    <p:anim calcmode="lin" valueType="num">
                                      <p:cBhvr additive="base">
                                        <p:cTn id="151" dur="750" fill="hold"/>
                                        <p:tgtEl>
                                          <p:spTgt spid="4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9" grpId="0" animBg="1"/>
      <p:bldP spid="10" grpId="0" animBg="1"/>
      <p:bldP spid="11" grpId="0" animBg="1"/>
      <p:bldP spid="17" grpId="0" animBg="1"/>
      <p:bldP spid="18" grpId="0" animBg="1"/>
      <p:bldP spid="19" grpId="0" animBg="1"/>
      <p:bldP spid="20" grpId="0" animBg="1"/>
      <p:bldP spid="21" grpId="0"/>
      <p:bldP spid="22" grpId="0"/>
      <p:bldP spid="23" grpId="0"/>
      <p:bldP spid="24" grpId="0"/>
      <p:bldP spid="25" grpId="0"/>
      <p:bldP spid="26" grpId="0"/>
      <p:bldP spid="27" grpId="0"/>
      <p:bldP spid="28" grpId="0"/>
      <p:bldP spid="29" grpId="0"/>
      <p:bldP spid="30" grpId="0" animBg="1"/>
      <p:bldP spid="31" grpId="0" animBg="1"/>
      <p:bldP spid="32" grpId="0" animBg="1"/>
      <p:bldP spid="33" grpId="0" animBg="1"/>
      <p:bldP spid="34" grpId="0"/>
      <p:bldP spid="35" grpId="0"/>
      <p:bldP spid="36" grpId="0"/>
      <p:bldP spid="37" grpId="0"/>
      <p:bldP spid="38" grpId="0"/>
      <p:bldP spid="39" grpId="0"/>
      <p:bldP spid="40" grpId="0"/>
      <p:bldP spid="47" grpId="0"/>
      <p:bldP spid="41" grpId="0" animBg="1"/>
      <p:bldP spid="42" grpId="0"/>
      <p:bldP spid="43" grpId="0"/>
      <p:bldP spid="44" grpId="0" animBg="1"/>
      <p:bldP spid="45" grpId="0"/>
      <p:bldP spid="4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A5B17E01-D784-487A-993E-598C2390B6CB}"/>
              </a:ext>
            </a:extLst>
          </p:cNvPr>
          <p:cNvSpPr/>
          <p:nvPr/>
        </p:nvSpPr>
        <p:spPr>
          <a:xfrm>
            <a:off x="2520410" y="817416"/>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5" name="Freeform: Shape 4">
            <a:extLst>
              <a:ext uri="{FF2B5EF4-FFF2-40B4-BE49-F238E27FC236}">
                <a16:creationId xmlns:a16="http://schemas.microsoft.com/office/drawing/2014/main" id="{75B86802-2876-4900-9125-34297CF380A9}"/>
              </a:ext>
            </a:extLst>
          </p:cNvPr>
          <p:cNvSpPr/>
          <p:nvPr/>
        </p:nvSpPr>
        <p:spPr>
          <a:xfrm>
            <a:off x="853440" y="336022"/>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6" name="Freeform: Shape 5">
            <a:extLst>
              <a:ext uri="{FF2B5EF4-FFF2-40B4-BE49-F238E27FC236}">
                <a16:creationId xmlns:a16="http://schemas.microsoft.com/office/drawing/2014/main" id="{831C3100-963A-4745-80C9-DE8DA707EFAC}"/>
              </a:ext>
            </a:extLst>
          </p:cNvPr>
          <p:cNvSpPr/>
          <p:nvPr/>
        </p:nvSpPr>
        <p:spPr>
          <a:xfrm>
            <a:off x="1229201" y="1103336"/>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7" name="Freeform: Shape 6">
            <a:extLst>
              <a:ext uri="{FF2B5EF4-FFF2-40B4-BE49-F238E27FC236}">
                <a16:creationId xmlns:a16="http://schemas.microsoft.com/office/drawing/2014/main" id="{009267F2-DDD7-4CB9-A119-D9B233C78593}"/>
              </a:ext>
            </a:extLst>
          </p:cNvPr>
          <p:cNvSpPr/>
          <p:nvPr/>
        </p:nvSpPr>
        <p:spPr>
          <a:xfrm>
            <a:off x="3706939" y="6451930"/>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8" name="Freeform: Shape 7">
            <a:extLst>
              <a:ext uri="{FF2B5EF4-FFF2-40B4-BE49-F238E27FC236}">
                <a16:creationId xmlns:a16="http://schemas.microsoft.com/office/drawing/2014/main" id="{53C3E66B-41CD-4610-AD19-8B4801D72EBE}"/>
              </a:ext>
            </a:extLst>
          </p:cNvPr>
          <p:cNvSpPr/>
          <p:nvPr/>
        </p:nvSpPr>
        <p:spPr>
          <a:xfrm>
            <a:off x="407193" y="5924911"/>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9" name="Freeform: Shape 8">
            <a:extLst>
              <a:ext uri="{FF2B5EF4-FFF2-40B4-BE49-F238E27FC236}">
                <a16:creationId xmlns:a16="http://schemas.microsoft.com/office/drawing/2014/main" id="{FB32CAB9-4334-4FDE-B5CC-5F626A1FA989}"/>
              </a:ext>
            </a:extLst>
          </p:cNvPr>
          <p:cNvSpPr/>
          <p:nvPr/>
        </p:nvSpPr>
        <p:spPr>
          <a:xfrm>
            <a:off x="6753225" y="6314770"/>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3" y="222218"/>
                  <a:pt x="114681" y="222218"/>
                </a:cubicBezTo>
                <a:cubicBezTo>
                  <a:pt x="55290" y="222218"/>
                  <a:pt x="7144" y="174072"/>
                  <a:pt x="7144" y="114681"/>
                </a:cubicBezTo>
                <a:cubicBezTo>
                  <a:pt x="7144" y="55290"/>
                  <a:pt x="55290" y="7144"/>
                  <a:pt x="114681" y="7144"/>
                </a:cubicBezTo>
                <a:cubicBezTo>
                  <a:pt x="174073" y="7144"/>
                  <a:pt x="222218" y="55290"/>
                  <a:pt x="222218" y="114681"/>
                </a:cubicBezTo>
                <a:close/>
              </a:path>
            </a:pathLst>
          </a:custGeom>
          <a:solidFill>
            <a:srgbClr val="FFC947"/>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10" name="Freeform: Shape 9">
            <a:extLst>
              <a:ext uri="{FF2B5EF4-FFF2-40B4-BE49-F238E27FC236}">
                <a16:creationId xmlns:a16="http://schemas.microsoft.com/office/drawing/2014/main" id="{F242AA1A-DFA1-4A28-92AF-C2B2EA359F59}"/>
              </a:ext>
            </a:extLst>
          </p:cNvPr>
          <p:cNvSpPr/>
          <p:nvPr/>
        </p:nvSpPr>
        <p:spPr>
          <a:xfrm>
            <a:off x="1533325" y="3692021"/>
            <a:ext cx="228600" cy="228600"/>
          </a:xfrm>
          <a:custGeom>
            <a:avLst/>
            <a:gdLst>
              <a:gd name="connsiteX0" fmla="*/ 222218 w 228600"/>
              <a:gd name="connsiteY0" fmla="*/ 114681 h 228600"/>
              <a:gd name="connsiteX1" fmla="*/ 114680 w 228600"/>
              <a:gd name="connsiteY1" fmla="*/ 222218 h 228600"/>
              <a:gd name="connsiteX2" fmla="*/ 7143 w 228600"/>
              <a:gd name="connsiteY2" fmla="*/ 114681 h 228600"/>
              <a:gd name="connsiteX3" fmla="*/ 114680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0" y="222218"/>
                </a:cubicBezTo>
                <a:cubicBezTo>
                  <a:pt x="55289" y="222218"/>
                  <a:pt x="7143" y="174072"/>
                  <a:pt x="7143" y="114681"/>
                </a:cubicBezTo>
                <a:cubicBezTo>
                  <a:pt x="7143" y="55290"/>
                  <a:pt x="55289" y="7144"/>
                  <a:pt x="114680"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11" name="Freeform: Shape 10">
            <a:extLst>
              <a:ext uri="{FF2B5EF4-FFF2-40B4-BE49-F238E27FC236}">
                <a16:creationId xmlns:a16="http://schemas.microsoft.com/office/drawing/2014/main" id="{46279536-31B8-4416-A983-84D05A753C1E}"/>
              </a:ext>
            </a:extLst>
          </p:cNvPr>
          <p:cNvSpPr/>
          <p:nvPr/>
        </p:nvSpPr>
        <p:spPr>
          <a:xfrm>
            <a:off x="535676" y="4456689"/>
            <a:ext cx="228600" cy="228600"/>
          </a:xfrm>
          <a:custGeom>
            <a:avLst/>
            <a:gdLst>
              <a:gd name="connsiteX0" fmla="*/ 222218 w 228600"/>
              <a:gd name="connsiteY0" fmla="*/ 114681 h 228600"/>
              <a:gd name="connsiteX1" fmla="*/ 114680 w 228600"/>
              <a:gd name="connsiteY1" fmla="*/ 222218 h 228600"/>
              <a:gd name="connsiteX2" fmla="*/ 7143 w 228600"/>
              <a:gd name="connsiteY2" fmla="*/ 114681 h 228600"/>
              <a:gd name="connsiteX3" fmla="*/ 114680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0" y="222218"/>
                </a:cubicBezTo>
                <a:cubicBezTo>
                  <a:pt x="55289" y="222218"/>
                  <a:pt x="7143" y="174072"/>
                  <a:pt x="7143" y="114681"/>
                </a:cubicBezTo>
                <a:cubicBezTo>
                  <a:pt x="7143" y="55290"/>
                  <a:pt x="55289" y="7144"/>
                  <a:pt x="114680"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12" name="Freeform: Shape 11">
            <a:extLst>
              <a:ext uri="{FF2B5EF4-FFF2-40B4-BE49-F238E27FC236}">
                <a16:creationId xmlns:a16="http://schemas.microsoft.com/office/drawing/2014/main" id="{7F935BBF-29DC-4382-8885-C021C3E1EAFB}"/>
              </a:ext>
            </a:extLst>
          </p:cNvPr>
          <p:cNvSpPr/>
          <p:nvPr/>
        </p:nvSpPr>
        <p:spPr>
          <a:xfrm>
            <a:off x="407193" y="2014781"/>
            <a:ext cx="228600" cy="228600"/>
          </a:xfrm>
          <a:custGeom>
            <a:avLst/>
            <a:gdLst>
              <a:gd name="connsiteX0" fmla="*/ 222219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9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9" y="114681"/>
                </a:moveTo>
                <a:cubicBezTo>
                  <a:pt x="222219" y="174072"/>
                  <a:pt x="174073" y="222218"/>
                  <a:pt x="114681" y="222218"/>
                </a:cubicBezTo>
                <a:cubicBezTo>
                  <a:pt x="55289" y="222218"/>
                  <a:pt x="7144" y="174072"/>
                  <a:pt x="7144" y="114681"/>
                </a:cubicBezTo>
                <a:cubicBezTo>
                  <a:pt x="7144" y="55290"/>
                  <a:pt x="55289" y="7144"/>
                  <a:pt x="114681" y="7144"/>
                </a:cubicBezTo>
                <a:cubicBezTo>
                  <a:pt x="174073" y="7144"/>
                  <a:pt x="222219" y="55290"/>
                  <a:pt x="222219" y="114681"/>
                </a:cubicBezTo>
                <a:close/>
              </a:path>
            </a:pathLst>
          </a:custGeom>
          <a:solidFill>
            <a:srgbClr val="FFC947"/>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13" name="Freeform: Shape 12">
            <a:extLst>
              <a:ext uri="{FF2B5EF4-FFF2-40B4-BE49-F238E27FC236}">
                <a16:creationId xmlns:a16="http://schemas.microsoft.com/office/drawing/2014/main" id="{65C19217-7963-4FCD-8D8F-E820E59E2E85}"/>
              </a:ext>
            </a:extLst>
          </p:cNvPr>
          <p:cNvSpPr/>
          <p:nvPr/>
        </p:nvSpPr>
        <p:spPr>
          <a:xfrm>
            <a:off x="9390697" y="817416"/>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14" name="Freeform: Shape 13">
            <a:extLst>
              <a:ext uri="{FF2B5EF4-FFF2-40B4-BE49-F238E27FC236}">
                <a16:creationId xmlns:a16="http://schemas.microsoft.com/office/drawing/2014/main" id="{2002022D-E83D-4338-B0F8-E32F05A06B98}"/>
              </a:ext>
            </a:extLst>
          </p:cNvPr>
          <p:cNvSpPr/>
          <p:nvPr/>
        </p:nvSpPr>
        <p:spPr>
          <a:xfrm>
            <a:off x="11556682" y="1164697"/>
            <a:ext cx="228600" cy="228600"/>
          </a:xfrm>
          <a:custGeom>
            <a:avLst/>
            <a:gdLst>
              <a:gd name="connsiteX0" fmla="*/ 222218 w 228600"/>
              <a:gd name="connsiteY0" fmla="*/ 114681 h 228600"/>
              <a:gd name="connsiteX1" fmla="*/ 114681 w 228600"/>
              <a:gd name="connsiteY1" fmla="*/ 222218 h 228600"/>
              <a:gd name="connsiteX2" fmla="*/ 7143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89" y="222218"/>
                  <a:pt x="7143" y="174072"/>
                  <a:pt x="7143" y="114681"/>
                </a:cubicBezTo>
                <a:cubicBezTo>
                  <a:pt x="7143" y="55290"/>
                  <a:pt x="55289"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15" name="Freeform: Shape 14">
            <a:extLst>
              <a:ext uri="{FF2B5EF4-FFF2-40B4-BE49-F238E27FC236}">
                <a16:creationId xmlns:a16="http://schemas.microsoft.com/office/drawing/2014/main" id="{E8D47CB0-9747-4701-91C7-9CBCF9200C62}"/>
              </a:ext>
            </a:extLst>
          </p:cNvPr>
          <p:cNvSpPr/>
          <p:nvPr/>
        </p:nvSpPr>
        <p:spPr>
          <a:xfrm>
            <a:off x="9841611" y="6559467"/>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grpSp>
        <p:nvGrpSpPr>
          <p:cNvPr id="3" name="Group 2">
            <a:extLst>
              <a:ext uri="{FF2B5EF4-FFF2-40B4-BE49-F238E27FC236}">
                <a16:creationId xmlns:a16="http://schemas.microsoft.com/office/drawing/2014/main" id="{C8D3627E-B560-4098-993F-99DB17CF8342}"/>
              </a:ext>
            </a:extLst>
          </p:cNvPr>
          <p:cNvGrpSpPr/>
          <p:nvPr/>
        </p:nvGrpSpPr>
        <p:grpSpPr>
          <a:xfrm>
            <a:off x="1761925" y="1324524"/>
            <a:ext cx="8211270" cy="1351977"/>
            <a:chOff x="3236865" y="1123955"/>
            <a:chExt cx="3021060" cy="1351977"/>
          </a:xfrm>
        </p:grpSpPr>
        <p:sp>
          <p:nvSpPr>
            <p:cNvPr id="22" name="Rectangle 21">
              <a:extLst>
                <a:ext uri="{FF2B5EF4-FFF2-40B4-BE49-F238E27FC236}">
                  <a16:creationId xmlns:a16="http://schemas.microsoft.com/office/drawing/2014/main" id="{523FC862-9AC7-49F7-A85B-47502414F554}"/>
                </a:ext>
              </a:extLst>
            </p:cNvPr>
            <p:cNvSpPr/>
            <p:nvPr/>
          </p:nvSpPr>
          <p:spPr>
            <a:xfrm>
              <a:off x="3236865" y="1460269"/>
              <a:ext cx="3021060" cy="1015663"/>
            </a:xfrm>
            <a:prstGeom prst="rect">
              <a:avLst/>
            </a:prstGeom>
          </p:spPr>
          <p:txBody>
            <a:bodyPr wrap="square">
              <a:spAutoFit/>
            </a:bodyPr>
            <a:lstStyle/>
            <a:p>
              <a:pPr algn="r" rtl="1"/>
              <a:r>
                <a:rPr lang="ar-LY" sz="2000" dirty="0">
                  <a:latin typeface="Calibri" panose="020F0502020204030204" pitchFamily="34" charset="0"/>
                  <a:cs typeface="Calibri" panose="020F0502020204030204" pitchFamily="34" charset="0"/>
                </a:rPr>
                <a:t>في عصر التحول الرقمي الذي نعيشه اليوم، أصبحت الحاجة إلى أنظمة </a:t>
              </a:r>
              <a:r>
                <a:rPr lang="ar-LY" sz="2000" dirty="0" smtClean="0">
                  <a:latin typeface="Calibri" panose="020F0502020204030204" pitchFamily="34" charset="0"/>
                  <a:cs typeface="Calibri" panose="020F0502020204030204" pitchFamily="34" charset="0"/>
                </a:rPr>
                <a:t>رقمية </a:t>
              </a:r>
              <a:r>
                <a:rPr lang="ar-LY" sz="2000" dirty="0">
                  <a:latin typeface="Calibri" panose="020F0502020204030204" pitchFamily="34" charset="0"/>
                  <a:cs typeface="Calibri" panose="020F0502020204030204" pitchFamily="34" charset="0"/>
                </a:rPr>
                <a:t>متكاملة لإدارة العملية التعليمية أمرًا ضروريًا. يهدف مشروعنا إلى تقديم نظام مبتكر لإدارة المناهج الجامعية، يساهم في تحسين الكفاءة الأكاديمية ويعزز التجربة التعليمية للطلاب وأعضاء هيئة التدريس.</a:t>
              </a:r>
            </a:p>
          </p:txBody>
        </p:sp>
        <p:sp>
          <p:nvSpPr>
            <p:cNvPr id="23" name="TextBox 22">
              <a:extLst>
                <a:ext uri="{FF2B5EF4-FFF2-40B4-BE49-F238E27FC236}">
                  <a16:creationId xmlns:a16="http://schemas.microsoft.com/office/drawing/2014/main" id="{52685F58-1526-4EE4-AB3B-5A0ECFD1DF43}"/>
                </a:ext>
              </a:extLst>
            </p:cNvPr>
            <p:cNvSpPr txBox="1"/>
            <p:nvPr/>
          </p:nvSpPr>
          <p:spPr>
            <a:xfrm>
              <a:off x="5742347" y="1123955"/>
              <a:ext cx="515578" cy="461665"/>
            </a:xfrm>
            <a:prstGeom prst="rect">
              <a:avLst/>
            </a:prstGeom>
            <a:noFill/>
          </p:spPr>
          <p:txBody>
            <a:bodyPr wrap="none" rtlCol="0">
              <a:spAutoFit/>
            </a:bodyPr>
            <a:lstStyle/>
            <a:p>
              <a:pPr algn="r" rtl="1"/>
              <a:r>
                <a:rPr lang="ar-LY" sz="2400" b="1" dirty="0">
                  <a:solidFill>
                    <a:schemeClr val="accent1"/>
                  </a:solidFill>
                  <a:latin typeface="Calibri" panose="020F0502020204030204" pitchFamily="34" charset="0"/>
                  <a:cs typeface="Calibri" panose="020F0502020204030204" pitchFamily="34" charset="0"/>
                </a:rPr>
                <a:t>لمحة عامة:</a:t>
              </a:r>
              <a:endParaRPr lang="en-US" sz="2400" b="1" dirty="0">
                <a:solidFill>
                  <a:schemeClr val="accent1"/>
                </a:solidFill>
                <a:latin typeface="Calibri" panose="020F0502020204030204" pitchFamily="34" charset="0"/>
                <a:cs typeface="Calibri" panose="020F0502020204030204" pitchFamily="34" charset="0"/>
              </a:endParaRPr>
            </a:p>
          </p:txBody>
        </p:sp>
      </p:grpSp>
      <p:grpSp>
        <p:nvGrpSpPr>
          <p:cNvPr id="32" name="Group 31">
            <a:extLst>
              <a:ext uri="{FF2B5EF4-FFF2-40B4-BE49-F238E27FC236}">
                <a16:creationId xmlns:a16="http://schemas.microsoft.com/office/drawing/2014/main" id="{41AEFB35-89D2-424F-AEF4-C9580EB4B563}"/>
              </a:ext>
            </a:extLst>
          </p:cNvPr>
          <p:cNvGrpSpPr/>
          <p:nvPr/>
        </p:nvGrpSpPr>
        <p:grpSpPr>
          <a:xfrm>
            <a:off x="2641600" y="4685289"/>
            <a:ext cx="7428611" cy="1403413"/>
            <a:chOff x="3968179" y="3444947"/>
            <a:chExt cx="3021060" cy="1403413"/>
          </a:xfrm>
        </p:grpSpPr>
        <p:sp>
          <p:nvSpPr>
            <p:cNvPr id="26" name="Rectangle 25">
              <a:extLst>
                <a:ext uri="{FF2B5EF4-FFF2-40B4-BE49-F238E27FC236}">
                  <a16:creationId xmlns:a16="http://schemas.microsoft.com/office/drawing/2014/main" id="{090DDB2A-0A44-4C0F-A764-765DF2A8046F}"/>
                </a:ext>
              </a:extLst>
            </p:cNvPr>
            <p:cNvSpPr/>
            <p:nvPr/>
          </p:nvSpPr>
          <p:spPr>
            <a:xfrm>
              <a:off x="3968179" y="3832697"/>
              <a:ext cx="3021060" cy="1015663"/>
            </a:xfrm>
            <a:prstGeom prst="rect">
              <a:avLst/>
            </a:prstGeom>
          </p:spPr>
          <p:txBody>
            <a:bodyPr wrap="square">
              <a:spAutoFit/>
            </a:bodyPr>
            <a:lstStyle/>
            <a:p>
              <a:pPr algn="r" rtl="1"/>
              <a:r>
                <a:rPr lang="ar-LY" sz="2000" dirty="0">
                  <a:latin typeface="Calibri" panose="020F0502020204030204" pitchFamily="34" charset="0"/>
                  <a:cs typeface="Calibri" panose="020F0502020204030204" pitchFamily="34" charset="0"/>
                </a:rPr>
                <a:t>النظام التقليدي المستخدم في إدارة المناهج يعاني من قيود عديدة مثل البيروقراطية والبطء في تحديث المعلومات. اختيار هذا المشروع جاء لتلبية الحاجة إلى نظام يواكب التحول الرقمي ويوفر مرونة وكفاءة أكبر في إدارة المناهج.</a:t>
              </a:r>
            </a:p>
          </p:txBody>
        </p:sp>
        <p:sp>
          <p:nvSpPr>
            <p:cNvPr id="27" name="TextBox 26">
              <a:extLst>
                <a:ext uri="{FF2B5EF4-FFF2-40B4-BE49-F238E27FC236}">
                  <a16:creationId xmlns:a16="http://schemas.microsoft.com/office/drawing/2014/main" id="{7C65EBE4-16E1-4DE0-A1B1-C17C425C28C8}"/>
                </a:ext>
              </a:extLst>
            </p:cNvPr>
            <p:cNvSpPr txBox="1"/>
            <p:nvPr/>
          </p:nvSpPr>
          <p:spPr>
            <a:xfrm>
              <a:off x="4515484" y="3444947"/>
              <a:ext cx="2473755" cy="461665"/>
            </a:xfrm>
            <a:prstGeom prst="rect">
              <a:avLst/>
            </a:prstGeom>
            <a:noFill/>
          </p:spPr>
          <p:txBody>
            <a:bodyPr wrap="none" rtlCol="0">
              <a:spAutoFit/>
            </a:bodyPr>
            <a:lstStyle/>
            <a:p>
              <a:pPr algn="r" rtl="1"/>
              <a:r>
                <a:rPr lang="ar-LY" sz="2400" b="1" dirty="0">
                  <a:solidFill>
                    <a:schemeClr val="accent1"/>
                  </a:solidFill>
                  <a:latin typeface="Calibri" panose="020F0502020204030204" pitchFamily="34" charset="0"/>
                  <a:cs typeface="Calibri" panose="020F0502020204030204" pitchFamily="34" charset="0"/>
                </a:rPr>
                <a:t>سبب إختيار المشروع:</a:t>
              </a:r>
              <a:endParaRPr lang="en-US" sz="2400" b="1" dirty="0">
                <a:solidFill>
                  <a:schemeClr val="accent1"/>
                </a:solidFill>
                <a:latin typeface="Calibri" panose="020F0502020204030204" pitchFamily="34" charset="0"/>
                <a:cs typeface="Calibri" panose="020F0502020204030204" pitchFamily="34" charset="0"/>
              </a:endParaRPr>
            </a:p>
          </p:txBody>
        </p:sp>
      </p:grpSp>
      <p:grpSp>
        <p:nvGrpSpPr>
          <p:cNvPr id="31" name="Group 30">
            <a:extLst>
              <a:ext uri="{FF2B5EF4-FFF2-40B4-BE49-F238E27FC236}">
                <a16:creationId xmlns:a16="http://schemas.microsoft.com/office/drawing/2014/main" id="{DF4C5A68-E801-4F92-BE9B-8B32870DE510}"/>
              </a:ext>
            </a:extLst>
          </p:cNvPr>
          <p:cNvGrpSpPr/>
          <p:nvPr/>
        </p:nvGrpSpPr>
        <p:grpSpPr>
          <a:xfrm>
            <a:off x="2749010" y="2824202"/>
            <a:ext cx="7224185" cy="1687619"/>
            <a:chOff x="4179364" y="2339183"/>
            <a:chExt cx="3022106" cy="1687619"/>
          </a:xfrm>
        </p:grpSpPr>
        <p:sp>
          <p:nvSpPr>
            <p:cNvPr id="28" name="Rectangle 27">
              <a:extLst>
                <a:ext uri="{FF2B5EF4-FFF2-40B4-BE49-F238E27FC236}">
                  <a16:creationId xmlns:a16="http://schemas.microsoft.com/office/drawing/2014/main" id="{1F6D0315-A6EC-4BD6-9DA4-F632DCF381C1}"/>
                </a:ext>
              </a:extLst>
            </p:cNvPr>
            <p:cNvSpPr/>
            <p:nvPr/>
          </p:nvSpPr>
          <p:spPr>
            <a:xfrm>
              <a:off x="4179364" y="2703363"/>
              <a:ext cx="3021060" cy="1323439"/>
            </a:xfrm>
            <a:prstGeom prst="rect">
              <a:avLst/>
            </a:prstGeom>
          </p:spPr>
          <p:txBody>
            <a:bodyPr wrap="square">
              <a:spAutoFit/>
            </a:bodyPr>
            <a:lstStyle/>
            <a:p>
              <a:pPr marL="342900" indent="-342900" algn="r" rtl="1">
                <a:buFont typeface="Arial" panose="020B0604020202020204" pitchFamily="34" charset="0"/>
                <a:buChar char="•"/>
              </a:pPr>
              <a:r>
                <a:rPr lang="ar-LY" sz="2000" dirty="0">
                  <a:latin typeface="Calibri" panose="020F0502020204030204" pitchFamily="34" charset="0"/>
                  <a:cs typeface="Calibri" panose="020F0502020204030204" pitchFamily="34" charset="0"/>
                </a:rPr>
                <a:t>توفير حلول تقنية تعالج مشكلات الطرق التقليدية لإدارة المناهج.</a:t>
              </a:r>
            </a:p>
            <a:p>
              <a:pPr marL="342900" indent="-342900" algn="r" rtl="1">
                <a:buFont typeface="Arial" panose="020B0604020202020204" pitchFamily="34" charset="0"/>
                <a:buChar char="•"/>
              </a:pPr>
              <a:r>
                <a:rPr lang="ar-LY" sz="2000" dirty="0">
                  <a:latin typeface="Calibri" panose="020F0502020204030204" pitchFamily="34" charset="0"/>
                  <a:cs typeface="Calibri" panose="020F0502020204030204" pitchFamily="34" charset="0"/>
                </a:rPr>
                <a:t>تسهيل الوصول إلى المعلومات الأكاديمية للطلاب وأعضاء هيئة التدريس.</a:t>
              </a:r>
            </a:p>
            <a:p>
              <a:pPr marL="342900" indent="-342900" algn="r" rtl="1">
                <a:buFont typeface="Arial" panose="020B0604020202020204" pitchFamily="34" charset="0"/>
                <a:buChar char="•"/>
              </a:pPr>
              <a:r>
                <a:rPr lang="ar-LY" sz="2000" dirty="0">
                  <a:latin typeface="Calibri" panose="020F0502020204030204" pitchFamily="34" charset="0"/>
                  <a:cs typeface="Calibri" panose="020F0502020204030204" pitchFamily="34" charset="0"/>
                </a:rPr>
                <a:t>تعزيز الشفافية والتفاعل الأكاديمي.</a:t>
              </a:r>
            </a:p>
            <a:p>
              <a:pPr marL="342900" indent="-342900" algn="r" rtl="1">
                <a:buFont typeface="Arial" panose="020B0604020202020204" pitchFamily="34" charset="0"/>
                <a:buChar char="•"/>
              </a:pPr>
              <a:r>
                <a:rPr lang="ar-LY" sz="2000" dirty="0">
                  <a:latin typeface="Calibri" panose="020F0502020204030204" pitchFamily="34" charset="0"/>
                  <a:cs typeface="Calibri" panose="020F0502020204030204" pitchFamily="34" charset="0"/>
                </a:rPr>
                <a:t>رفع مستوى جودة </a:t>
              </a:r>
              <a:r>
                <a:rPr lang="ar-LY" sz="2000" dirty="0" smtClean="0">
                  <a:latin typeface="Calibri" panose="020F0502020204030204" pitchFamily="34" charset="0"/>
                  <a:cs typeface="Calibri" panose="020F0502020204030204" pitchFamily="34" charset="0"/>
                </a:rPr>
                <a:t>التعليم.</a:t>
              </a:r>
              <a:endParaRPr lang="ar-LY" sz="2000" dirty="0">
                <a:latin typeface="Calibri" panose="020F0502020204030204" pitchFamily="34" charset="0"/>
                <a:cs typeface="Calibri" panose="020F0502020204030204" pitchFamily="34" charset="0"/>
              </a:endParaRPr>
            </a:p>
          </p:txBody>
        </p:sp>
        <p:sp>
          <p:nvSpPr>
            <p:cNvPr id="29" name="TextBox 28">
              <a:extLst>
                <a:ext uri="{FF2B5EF4-FFF2-40B4-BE49-F238E27FC236}">
                  <a16:creationId xmlns:a16="http://schemas.microsoft.com/office/drawing/2014/main" id="{62F25D26-8702-49BF-82EB-F18CDED2A526}"/>
                </a:ext>
              </a:extLst>
            </p:cNvPr>
            <p:cNvSpPr txBox="1"/>
            <p:nvPr/>
          </p:nvSpPr>
          <p:spPr>
            <a:xfrm>
              <a:off x="5383344" y="2339183"/>
              <a:ext cx="1818126" cy="461665"/>
            </a:xfrm>
            <a:prstGeom prst="rect">
              <a:avLst/>
            </a:prstGeom>
            <a:noFill/>
          </p:spPr>
          <p:txBody>
            <a:bodyPr wrap="none" rtlCol="0">
              <a:spAutoFit/>
            </a:bodyPr>
            <a:lstStyle/>
            <a:p>
              <a:pPr algn="r" rtl="1"/>
              <a:r>
                <a:rPr lang="ar-LY" sz="2400" b="1" dirty="0">
                  <a:solidFill>
                    <a:schemeClr val="accent2"/>
                  </a:solidFill>
                  <a:latin typeface="Calibri" panose="020F0502020204030204" pitchFamily="34" charset="0"/>
                  <a:cs typeface="Calibri" panose="020F0502020204030204" pitchFamily="34" charset="0"/>
                </a:rPr>
                <a:t>أهمية المشروع:</a:t>
              </a:r>
              <a:endParaRPr lang="en-US" sz="2400" b="1" dirty="0">
                <a:solidFill>
                  <a:schemeClr val="accent2"/>
                </a:solidFill>
                <a:latin typeface="Calibri" panose="020F0502020204030204" pitchFamily="34" charset="0"/>
                <a:cs typeface="Calibri" panose="020F0502020204030204" pitchFamily="34" charset="0"/>
              </a:endParaRPr>
            </a:p>
          </p:txBody>
        </p:sp>
      </p:grpSp>
      <p:sp>
        <p:nvSpPr>
          <p:cNvPr id="30" name="TextBox 29">
            <a:extLst>
              <a:ext uri="{FF2B5EF4-FFF2-40B4-BE49-F238E27FC236}">
                <a16:creationId xmlns:a16="http://schemas.microsoft.com/office/drawing/2014/main" id="{74E014E0-279A-4494-9336-B798D5117C3D}"/>
              </a:ext>
            </a:extLst>
          </p:cNvPr>
          <p:cNvSpPr txBox="1"/>
          <p:nvPr/>
        </p:nvSpPr>
        <p:spPr>
          <a:xfrm>
            <a:off x="5076274" y="69933"/>
            <a:ext cx="2281395" cy="1015663"/>
          </a:xfrm>
          <a:prstGeom prst="rect">
            <a:avLst/>
          </a:prstGeom>
          <a:noFill/>
        </p:spPr>
        <p:txBody>
          <a:bodyPr wrap="none" rtlCol="0">
            <a:spAutoFit/>
          </a:bodyPr>
          <a:lstStyle/>
          <a:p>
            <a:pPr algn="ctr" rtl="1"/>
            <a:r>
              <a:rPr lang="ar-LY" sz="6000" b="1" dirty="0">
                <a:solidFill>
                  <a:schemeClr val="accent1"/>
                </a:solidFill>
                <a:latin typeface="Calibri" panose="020F0502020204030204" pitchFamily="34" charset="0"/>
                <a:cs typeface="Calibri" panose="020F0502020204030204" pitchFamily="34" charset="0"/>
              </a:rPr>
              <a:t>المقدمة</a:t>
            </a:r>
            <a:endParaRPr lang="en-US" sz="6000" b="1" dirty="0">
              <a:solidFill>
                <a:schemeClr val="accent2"/>
              </a:solidFill>
              <a:latin typeface="Calibri" panose="020F0502020204030204" pitchFamily="34" charset="0"/>
              <a:cs typeface="Calibri" panose="020F0502020204030204" pitchFamily="34" charset="0"/>
            </a:endParaRPr>
          </a:p>
        </p:txBody>
      </p:sp>
      <p:sp>
        <p:nvSpPr>
          <p:cNvPr id="34" name="Freeform: Shape 24">
            <a:extLst>
              <a:ext uri="{FF2B5EF4-FFF2-40B4-BE49-F238E27FC236}">
                <a16:creationId xmlns:a16="http://schemas.microsoft.com/office/drawing/2014/main" id="{057EFCDB-6222-4879-BE6D-36E4301EFD5B}"/>
              </a:ext>
            </a:extLst>
          </p:cNvPr>
          <p:cNvSpPr/>
          <p:nvPr/>
        </p:nvSpPr>
        <p:spPr>
          <a:xfrm>
            <a:off x="10070211" y="1394138"/>
            <a:ext cx="266700" cy="266700"/>
          </a:xfrm>
          <a:custGeom>
            <a:avLst/>
            <a:gdLst>
              <a:gd name="connsiteX0" fmla="*/ 268129 w 266700"/>
              <a:gd name="connsiteY0" fmla="*/ 137636 h 266700"/>
              <a:gd name="connsiteX1" fmla="*/ 137636 w 266700"/>
              <a:gd name="connsiteY1" fmla="*/ 268129 h 266700"/>
              <a:gd name="connsiteX2" fmla="*/ 7143 w 266700"/>
              <a:gd name="connsiteY2" fmla="*/ 137636 h 266700"/>
              <a:gd name="connsiteX3" fmla="*/ 137636 w 266700"/>
              <a:gd name="connsiteY3" fmla="*/ 7144 h 266700"/>
              <a:gd name="connsiteX4" fmla="*/ 268129 w 266700"/>
              <a:gd name="connsiteY4" fmla="*/ 137636 h 2667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6700" h="266700">
                <a:moveTo>
                  <a:pt x="268129" y="137636"/>
                </a:moveTo>
                <a:cubicBezTo>
                  <a:pt x="268129" y="209706"/>
                  <a:pt x="209705" y="268129"/>
                  <a:pt x="137636" y="268129"/>
                </a:cubicBezTo>
                <a:cubicBezTo>
                  <a:pt x="65567" y="268129"/>
                  <a:pt x="7143" y="209706"/>
                  <a:pt x="7143" y="137636"/>
                </a:cubicBezTo>
                <a:cubicBezTo>
                  <a:pt x="7143" y="65567"/>
                  <a:pt x="65567" y="7144"/>
                  <a:pt x="137636" y="7144"/>
                </a:cubicBezTo>
                <a:cubicBezTo>
                  <a:pt x="209705" y="7144"/>
                  <a:pt x="268129" y="65567"/>
                  <a:pt x="268129" y="137636"/>
                </a:cubicBezTo>
                <a:close/>
              </a:path>
            </a:pathLst>
          </a:custGeom>
          <a:solidFill>
            <a:srgbClr val="185ADB"/>
          </a:solidFill>
          <a:ln w="9525" cap="flat">
            <a:noFill/>
            <a:prstDash val="solid"/>
            <a:miter/>
          </a:ln>
        </p:spPr>
        <p:txBody>
          <a:bodyPr rtlCol="0" anchor="ctr"/>
          <a:lstStyle/>
          <a:p>
            <a:endParaRPr lang="en-US"/>
          </a:p>
        </p:txBody>
      </p:sp>
      <p:sp>
        <p:nvSpPr>
          <p:cNvPr id="35" name="Freeform: Shape 27">
            <a:extLst>
              <a:ext uri="{FF2B5EF4-FFF2-40B4-BE49-F238E27FC236}">
                <a16:creationId xmlns:a16="http://schemas.microsoft.com/office/drawing/2014/main" id="{14DFE447-1D34-4A15-9E7E-A94A79E45C3C}"/>
              </a:ext>
            </a:extLst>
          </p:cNvPr>
          <p:cNvSpPr/>
          <p:nvPr/>
        </p:nvSpPr>
        <p:spPr>
          <a:xfrm>
            <a:off x="10070211" y="2846653"/>
            <a:ext cx="266700" cy="266700"/>
          </a:xfrm>
          <a:custGeom>
            <a:avLst/>
            <a:gdLst>
              <a:gd name="connsiteX0" fmla="*/ 268129 w 266700"/>
              <a:gd name="connsiteY0" fmla="*/ 137636 h 266700"/>
              <a:gd name="connsiteX1" fmla="*/ 137636 w 266700"/>
              <a:gd name="connsiteY1" fmla="*/ 268129 h 266700"/>
              <a:gd name="connsiteX2" fmla="*/ 7143 w 266700"/>
              <a:gd name="connsiteY2" fmla="*/ 137636 h 266700"/>
              <a:gd name="connsiteX3" fmla="*/ 137636 w 266700"/>
              <a:gd name="connsiteY3" fmla="*/ 7144 h 266700"/>
              <a:gd name="connsiteX4" fmla="*/ 268129 w 266700"/>
              <a:gd name="connsiteY4" fmla="*/ 137636 h 2667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6700" h="266700">
                <a:moveTo>
                  <a:pt x="268129" y="137636"/>
                </a:moveTo>
                <a:cubicBezTo>
                  <a:pt x="268129" y="209706"/>
                  <a:pt x="209705" y="268129"/>
                  <a:pt x="137636" y="268129"/>
                </a:cubicBezTo>
                <a:cubicBezTo>
                  <a:pt x="65567" y="268129"/>
                  <a:pt x="7143" y="209706"/>
                  <a:pt x="7143" y="137636"/>
                </a:cubicBezTo>
                <a:cubicBezTo>
                  <a:pt x="7143" y="65567"/>
                  <a:pt x="65567" y="7144"/>
                  <a:pt x="137636" y="7144"/>
                </a:cubicBezTo>
                <a:cubicBezTo>
                  <a:pt x="209705" y="7144"/>
                  <a:pt x="268129" y="65567"/>
                  <a:pt x="268129" y="137636"/>
                </a:cubicBezTo>
                <a:close/>
              </a:path>
            </a:pathLst>
          </a:custGeom>
          <a:solidFill>
            <a:srgbClr val="FFC947"/>
          </a:solidFill>
          <a:ln w="9525" cap="flat">
            <a:noFill/>
            <a:prstDash val="solid"/>
            <a:miter/>
          </a:ln>
        </p:spPr>
        <p:txBody>
          <a:bodyPr rtlCol="0" anchor="ctr"/>
          <a:lstStyle/>
          <a:p>
            <a:endParaRPr lang="en-US"/>
          </a:p>
        </p:txBody>
      </p:sp>
      <p:sp>
        <p:nvSpPr>
          <p:cNvPr id="36" name="Freeform: Shape 24">
            <a:extLst>
              <a:ext uri="{FF2B5EF4-FFF2-40B4-BE49-F238E27FC236}">
                <a16:creationId xmlns:a16="http://schemas.microsoft.com/office/drawing/2014/main" id="{057EFCDB-6222-4879-BE6D-36E4301EFD5B}"/>
              </a:ext>
            </a:extLst>
          </p:cNvPr>
          <p:cNvSpPr/>
          <p:nvPr/>
        </p:nvSpPr>
        <p:spPr>
          <a:xfrm>
            <a:off x="10070211" y="4778077"/>
            <a:ext cx="266700" cy="266700"/>
          </a:xfrm>
          <a:custGeom>
            <a:avLst/>
            <a:gdLst>
              <a:gd name="connsiteX0" fmla="*/ 268129 w 266700"/>
              <a:gd name="connsiteY0" fmla="*/ 137636 h 266700"/>
              <a:gd name="connsiteX1" fmla="*/ 137636 w 266700"/>
              <a:gd name="connsiteY1" fmla="*/ 268129 h 266700"/>
              <a:gd name="connsiteX2" fmla="*/ 7143 w 266700"/>
              <a:gd name="connsiteY2" fmla="*/ 137636 h 266700"/>
              <a:gd name="connsiteX3" fmla="*/ 137636 w 266700"/>
              <a:gd name="connsiteY3" fmla="*/ 7144 h 266700"/>
              <a:gd name="connsiteX4" fmla="*/ 268129 w 266700"/>
              <a:gd name="connsiteY4" fmla="*/ 137636 h 2667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6700" h="266700">
                <a:moveTo>
                  <a:pt x="268129" y="137636"/>
                </a:moveTo>
                <a:cubicBezTo>
                  <a:pt x="268129" y="209706"/>
                  <a:pt x="209705" y="268129"/>
                  <a:pt x="137636" y="268129"/>
                </a:cubicBezTo>
                <a:cubicBezTo>
                  <a:pt x="65567" y="268129"/>
                  <a:pt x="7143" y="209706"/>
                  <a:pt x="7143" y="137636"/>
                </a:cubicBezTo>
                <a:cubicBezTo>
                  <a:pt x="7143" y="65567"/>
                  <a:pt x="65567" y="7144"/>
                  <a:pt x="137636" y="7144"/>
                </a:cubicBezTo>
                <a:cubicBezTo>
                  <a:pt x="209705" y="7144"/>
                  <a:pt x="268129" y="65567"/>
                  <a:pt x="268129" y="137636"/>
                </a:cubicBezTo>
                <a:close/>
              </a:path>
            </a:pathLst>
          </a:custGeom>
          <a:solidFill>
            <a:srgbClr val="185ADB"/>
          </a:solidFill>
          <a:ln w="9525" cap="flat">
            <a:noFill/>
            <a:prstDash val="solid"/>
            <a:miter/>
          </a:ln>
        </p:spPr>
        <p:txBody>
          <a:bodyPr rtlCol="0" anchor="ctr"/>
          <a:lstStyle/>
          <a:p>
            <a:endParaRPr lang="en-US"/>
          </a:p>
        </p:txBody>
      </p:sp>
    </p:spTree>
    <p:extLst>
      <p:ext uri="{BB962C8B-B14F-4D97-AF65-F5344CB8AC3E}">
        <p14:creationId xmlns:p14="http://schemas.microsoft.com/office/powerpoint/2010/main" val="24600996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additive="base">
                                        <p:cTn id="7" dur="1000" fill="hold"/>
                                        <p:tgtEl>
                                          <p:spTgt spid="30"/>
                                        </p:tgtEl>
                                        <p:attrNameLst>
                                          <p:attrName>ppt_x</p:attrName>
                                        </p:attrNameLst>
                                      </p:cBhvr>
                                      <p:tavLst>
                                        <p:tav tm="0">
                                          <p:val>
                                            <p:strVal val="#ppt_x"/>
                                          </p:val>
                                        </p:tav>
                                        <p:tav tm="100000">
                                          <p:val>
                                            <p:strVal val="#ppt_x"/>
                                          </p:val>
                                        </p:tav>
                                      </p:tavLst>
                                    </p:anim>
                                    <p:anim calcmode="lin" valueType="num">
                                      <p:cBhvr additive="base">
                                        <p:cTn id="8" dur="1000" fill="hold"/>
                                        <p:tgtEl>
                                          <p:spTgt spid="30"/>
                                        </p:tgtEl>
                                        <p:attrNameLst>
                                          <p:attrName>ppt_y</p:attrName>
                                        </p:attrNameLst>
                                      </p:cBhvr>
                                      <p:tavLst>
                                        <p:tav tm="0">
                                          <p:val>
                                            <p:strVal val="0-#ppt_h/2"/>
                                          </p:val>
                                        </p:tav>
                                        <p:tav tm="100000">
                                          <p:val>
                                            <p:strVal val="#ppt_y"/>
                                          </p:val>
                                        </p:tav>
                                      </p:tavLst>
                                    </p:anim>
                                  </p:childTnLst>
                                </p:cTn>
                              </p:par>
                              <p:par>
                                <p:cTn id="9" presetID="53" presetClass="entr" presetSubtype="16"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p:cTn id="11" dur="500" fill="hold"/>
                                        <p:tgtEl>
                                          <p:spTgt spid="10"/>
                                        </p:tgtEl>
                                        <p:attrNameLst>
                                          <p:attrName>ppt_w</p:attrName>
                                        </p:attrNameLst>
                                      </p:cBhvr>
                                      <p:tavLst>
                                        <p:tav tm="0">
                                          <p:val>
                                            <p:fltVal val="0"/>
                                          </p:val>
                                        </p:tav>
                                        <p:tav tm="100000">
                                          <p:val>
                                            <p:strVal val="#ppt_w"/>
                                          </p:val>
                                        </p:tav>
                                      </p:tavLst>
                                    </p:anim>
                                    <p:anim calcmode="lin" valueType="num">
                                      <p:cBhvr>
                                        <p:cTn id="12" dur="500" fill="hold"/>
                                        <p:tgtEl>
                                          <p:spTgt spid="10"/>
                                        </p:tgtEl>
                                        <p:attrNameLst>
                                          <p:attrName>ppt_h</p:attrName>
                                        </p:attrNameLst>
                                      </p:cBhvr>
                                      <p:tavLst>
                                        <p:tav tm="0">
                                          <p:val>
                                            <p:fltVal val="0"/>
                                          </p:val>
                                        </p:tav>
                                        <p:tav tm="100000">
                                          <p:val>
                                            <p:strVal val="#ppt_h"/>
                                          </p:val>
                                        </p:tav>
                                      </p:tavLst>
                                    </p:anim>
                                    <p:animEffect transition="in" filter="fade">
                                      <p:cBhvr>
                                        <p:cTn id="13" dur="500"/>
                                        <p:tgtEl>
                                          <p:spTgt spid="10"/>
                                        </p:tgtEl>
                                      </p:cBhvr>
                                    </p:animEffect>
                                  </p:childTnLst>
                                </p:cTn>
                              </p:par>
                              <p:par>
                                <p:cTn id="14" presetID="53" presetClass="entr" presetSubtype="16"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anim calcmode="lin" valueType="num">
                                      <p:cBhvr>
                                        <p:cTn id="16" dur="500" fill="hold"/>
                                        <p:tgtEl>
                                          <p:spTgt spid="11"/>
                                        </p:tgtEl>
                                        <p:attrNameLst>
                                          <p:attrName>ppt_w</p:attrName>
                                        </p:attrNameLst>
                                      </p:cBhvr>
                                      <p:tavLst>
                                        <p:tav tm="0">
                                          <p:val>
                                            <p:fltVal val="0"/>
                                          </p:val>
                                        </p:tav>
                                        <p:tav tm="100000">
                                          <p:val>
                                            <p:strVal val="#ppt_w"/>
                                          </p:val>
                                        </p:tav>
                                      </p:tavLst>
                                    </p:anim>
                                    <p:anim calcmode="lin" valueType="num">
                                      <p:cBhvr>
                                        <p:cTn id="17" dur="500" fill="hold"/>
                                        <p:tgtEl>
                                          <p:spTgt spid="11"/>
                                        </p:tgtEl>
                                        <p:attrNameLst>
                                          <p:attrName>ppt_h</p:attrName>
                                        </p:attrNameLst>
                                      </p:cBhvr>
                                      <p:tavLst>
                                        <p:tav tm="0">
                                          <p:val>
                                            <p:fltVal val="0"/>
                                          </p:val>
                                        </p:tav>
                                        <p:tav tm="100000">
                                          <p:val>
                                            <p:strVal val="#ppt_h"/>
                                          </p:val>
                                        </p:tav>
                                      </p:tavLst>
                                    </p:anim>
                                    <p:animEffect transition="in" filter="fade">
                                      <p:cBhvr>
                                        <p:cTn id="18" dur="500"/>
                                        <p:tgtEl>
                                          <p:spTgt spid="11"/>
                                        </p:tgtEl>
                                      </p:cBhvr>
                                    </p:animEffect>
                                  </p:childTnLst>
                                </p:cTn>
                              </p:par>
                              <p:par>
                                <p:cTn id="19" presetID="53" presetClass="entr" presetSubtype="16"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anim calcmode="lin" valueType="num">
                                      <p:cBhvr>
                                        <p:cTn id="21" dur="500" fill="hold"/>
                                        <p:tgtEl>
                                          <p:spTgt spid="12"/>
                                        </p:tgtEl>
                                        <p:attrNameLst>
                                          <p:attrName>ppt_w</p:attrName>
                                        </p:attrNameLst>
                                      </p:cBhvr>
                                      <p:tavLst>
                                        <p:tav tm="0">
                                          <p:val>
                                            <p:fltVal val="0"/>
                                          </p:val>
                                        </p:tav>
                                        <p:tav tm="100000">
                                          <p:val>
                                            <p:strVal val="#ppt_w"/>
                                          </p:val>
                                        </p:tav>
                                      </p:tavLst>
                                    </p:anim>
                                    <p:anim calcmode="lin" valueType="num">
                                      <p:cBhvr>
                                        <p:cTn id="22" dur="500" fill="hold"/>
                                        <p:tgtEl>
                                          <p:spTgt spid="12"/>
                                        </p:tgtEl>
                                        <p:attrNameLst>
                                          <p:attrName>ppt_h</p:attrName>
                                        </p:attrNameLst>
                                      </p:cBhvr>
                                      <p:tavLst>
                                        <p:tav tm="0">
                                          <p:val>
                                            <p:fltVal val="0"/>
                                          </p:val>
                                        </p:tav>
                                        <p:tav tm="100000">
                                          <p:val>
                                            <p:strVal val="#ppt_h"/>
                                          </p:val>
                                        </p:tav>
                                      </p:tavLst>
                                    </p:anim>
                                    <p:animEffect transition="in" filter="fade">
                                      <p:cBhvr>
                                        <p:cTn id="23" dur="500"/>
                                        <p:tgtEl>
                                          <p:spTgt spid="12"/>
                                        </p:tgtEl>
                                      </p:cBhvr>
                                    </p:animEffect>
                                  </p:childTnLst>
                                </p:cTn>
                              </p:par>
                              <p:par>
                                <p:cTn id="24" presetID="53" presetClass="entr" presetSubtype="16" fill="hold" grpId="0" nodeType="withEffect">
                                  <p:stCondLst>
                                    <p:cond delay="0"/>
                                  </p:stCondLst>
                                  <p:childTnLst>
                                    <p:set>
                                      <p:cBhvr>
                                        <p:cTn id="25" dur="1" fill="hold">
                                          <p:stCondLst>
                                            <p:cond delay="0"/>
                                          </p:stCondLst>
                                        </p:cTn>
                                        <p:tgtEl>
                                          <p:spTgt spid="13"/>
                                        </p:tgtEl>
                                        <p:attrNameLst>
                                          <p:attrName>style.visibility</p:attrName>
                                        </p:attrNameLst>
                                      </p:cBhvr>
                                      <p:to>
                                        <p:strVal val="visible"/>
                                      </p:to>
                                    </p:set>
                                    <p:anim calcmode="lin" valueType="num">
                                      <p:cBhvr>
                                        <p:cTn id="26" dur="500" fill="hold"/>
                                        <p:tgtEl>
                                          <p:spTgt spid="13"/>
                                        </p:tgtEl>
                                        <p:attrNameLst>
                                          <p:attrName>ppt_w</p:attrName>
                                        </p:attrNameLst>
                                      </p:cBhvr>
                                      <p:tavLst>
                                        <p:tav tm="0">
                                          <p:val>
                                            <p:fltVal val="0"/>
                                          </p:val>
                                        </p:tav>
                                        <p:tav tm="100000">
                                          <p:val>
                                            <p:strVal val="#ppt_w"/>
                                          </p:val>
                                        </p:tav>
                                      </p:tavLst>
                                    </p:anim>
                                    <p:anim calcmode="lin" valueType="num">
                                      <p:cBhvr>
                                        <p:cTn id="27" dur="500" fill="hold"/>
                                        <p:tgtEl>
                                          <p:spTgt spid="13"/>
                                        </p:tgtEl>
                                        <p:attrNameLst>
                                          <p:attrName>ppt_h</p:attrName>
                                        </p:attrNameLst>
                                      </p:cBhvr>
                                      <p:tavLst>
                                        <p:tav tm="0">
                                          <p:val>
                                            <p:fltVal val="0"/>
                                          </p:val>
                                        </p:tav>
                                        <p:tav tm="100000">
                                          <p:val>
                                            <p:strVal val="#ppt_h"/>
                                          </p:val>
                                        </p:tav>
                                      </p:tavLst>
                                    </p:anim>
                                    <p:animEffect transition="in" filter="fade">
                                      <p:cBhvr>
                                        <p:cTn id="28" dur="500"/>
                                        <p:tgtEl>
                                          <p:spTgt spid="13"/>
                                        </p:tgtEl>
                                      </p:cBhvr>
                                    </p:animEffect>
                                  </p:childTnLst>
                                </p:cTn>
                              </p:par>
                              <p:par>
                                <p:cTn id="29" presetID="53" presetClass="entr" presetSubtype="16"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anim calcmode="lin" valueType="num">
                                      <p:cBhvr>
                                        <p:cTn id="31" dur="500" fill="hold"/>
                                        <p:tgtEl>
                                          <p:spTgt spid="14"/>
                                        </p:tgtEl>
                                        <p:attrNameLst>
                                          <p:attrName>ppt_w</p:attrName>
                                        </p:attrNameLst>
                                      </p:cBhvr>
                                      <p:tavLst>
                                        <p:tav tm="0">
                                          <p:val>
                                            <p:fltVal val="0"/>
                                          </p:val>
                                        </p:tav>
                                        <p:tav tm="100000">
                                          <p:val>
                                            <p:strVal val="#ppt_w"/>
                                          </p:val>
                                        </p:tav>
                                      </p:tavLst>
                                    </p:anim>
                                    <p:anim calcmode="lin" valueType="num">
                                      <p:cBhvr>
                                        <p:cTn id="32" dur="500" fill="hold"/>
                                        <p:tgtEl>
                                          <p:spTgt spid="14"/>
                                        </p:tgtEl>
                                        <p:attrNameLst>
                                          <p:attrName>ppt_h</p:attrName>
                                        </p:attrNameLst>
                                      </p:cBhvr>
                                      <p:tavLst>
                                        <p:tav tm="0">
                                          <p:val>
                                            <p:fltVal val="0"/>
                                          </p:val>
                                        </p:tav>
                                        <p:tav tm="100000">
                                          <p:val>
                                            <p:strVal val="#ppt_h"/>
                                          </p:val>
                                        </p:tav>
                                      </p:tavLst>
                                    </p:anim>
                                    <p:animEffect transition="in" filter="fade">
                                      <p:cBhvr>
                                        <p:cTn id="33" dur="500"/>
                                        <p:tgtEl>
                                          <p:spTgt spid="14"/>
                                        </p:tgtEl>
                                      </p:cBhvr>
                                    </p:animEffect>
                                  </p:childTnLst>
                                </p:cTn>
                              </p:par>
                              <p:par>
                                <p:cTn id="34" presetID="53" presetClass="entr" presetSubtype="16" fill="hold" grpId="0" nodeType="withEffect">
                                  <p:stCondLst>
                                    <p:cond delay="0"/>
                                  </p:stCondLst>
                                  <p:childTnLst>
                                    <p:set>
                                      <p:cBhvr>
                                        <p:cTn id="35" dur="1" fill="hold">
                                          <p:stCondLst>
                                            <p:cond delay="0"/>
                                          </p:stCondLst>
                                        </p:cTn>
                                        <p:tgtEl>
                                          <p:spTgt spid="15"/>
                                        </p:tgtEl>
                                        <p:attrNameLst>
                                          <p:attrName>style.visibility</p:attrName>
                                        </p:attrNameLst>
                                      </p:cBhvr>
                                      <p:to>
                                        <p:strVal val="visible"/>
                                      </p:to>
                                    </p:set>
                                    <p:anim calcmode="lin" valueType="num">
                                      <p:cBhvr>
                                        <p:cTn id="36" dur="500" fill="hold"/>
                                        <p:tgtEl>
                                          <p:spTgt spid="15"/>
                                        </p:tgtEl>
                                        <p:attrNameLst>
                                          <p:attrName>ppt_w</p:attrName>
                                        </p:attrNameLst>
                                      </p:cBhvr>
                                      <p:tavLst>
                                        <p:tav tm="0">
                                          <p:val>
                                            <p:fltVal val="0"/>
                                          </p:val>
                                        </p:tav>
                                        <p:tav tm="100000">
                                          <p:val>
                                            <p:strVal val="#ppt_w"/>
                                          </p:val>
                                        </p:tav>
                                      </p:tavLst>
                                    </p:anim>
                                    <p:anim calcmode="lin" valueType="num">
                                      <p:cBhvr>
                                        <p:cTn id="37" dur="500" fill="hold"/>
                                        <p:tgtEl>
                                          <p:spTgt spid="15"/>
                                        </p:tgtEl>
                                        <p:attrNameLst>
                                          <p:attrName>ppt_h</p:attrName>
                                        </p:attrNameLst>
                                      </p:cBhvr>
                                      <p:tavLst>
                                        <p:tav tm="0">
                                          <p:val>
                                            <p:fltVal val="0"/>
                                          </p:val>
                                        </p:tav>
                                        <p:tav tm="100000">
                                          <p:val>
                                            <p:strVal val="#ppt_h"/>
                                          </p:val>
                                        </p:tav>
                                      </p:tavLst>
                                    </p:anim>
                                    <p:animEffect transition="in" filter="fade">
                                      <p:cBhvr>
                                        <p:cTn id="38" dur="500"/>
                                        <p:tgtEl>
                                          <p:spTgt spid="15"/>
                                        </p:tgtEl>
                                      </p:cBhvr>
                                    </p:animEffect>
                                  </p:childTnLst>
                                </p:cTn>
                              </p:par>
                              <p:par>
                                <p:cTn id="39" presetID="53" presetClass="entr" presetSubtype="16" fill="hold" grpId="0" nodeType="withEffect">
                                  <p:stCondLst>
                                    <p:cond delay="0"/>
                                  </p:stCondLst>
                                  <p:childTnLst>
                                    <p:set>
                                      <p:cBhvr>
                                        <p:cTn id="40" dur="1" fill="hold">
                                          <p:stCondLst>
                                            <p:cond delay="0"/>
                                          </p:stCondLst>
                                        </p:cTn>
                                        <p:tgtEl>
                                          <p:spTgt spid="7"/>
                                        </p:tgtEl>
                                        <p:attrNameLst>
                                          <p:attrName>style.visibility</p:attrName>
                                        </p:attrNameLst>
                                      </p:cBhvr>
                                      <p:to>
                                        <p:strVal val="visible"/>
                                      </p:to>
                                    </p:set>
                                    <p:anim calcmode="lin" valueType="num">
                                      <p:cBhvr>
                                        <p:cTn id="41" dur="500" fill="hold"/>
                                        <p:tgtEl>
                                          <p:spTgt spid="7"/>
                                        </p:tgtEl>
                                        <p:attrNameLst>
                                          <p:attrName>ppt_w</p:attrName>
                                        </p:attrNameLst>
                                      </p:cBhvr>
                                      <p:tavLst>
                                        <p:tav tm="0">
                                          <p:val>
                                            <p:fltVal val="0"/>
                                          </p:val>
                                        </p:tav>
                                        <p:tav tm="100000">
                                          <p:val>
                                            <p:strVal val="#ppt_w"/>
                                          </p:val>
                                        </p:tav>
                                      </p:tavLst>
                                    </p:anim>
                                    <p:anim calcmode="lin" valueType="num">
                                      <p:cBhvr>
                                        <p:cTn id="42" dur="500" fill="hold"/>
                                        <p:tgtEl>
                                          <p:spTgt spid="7"/>
                                        </p:tgtEl>
                                        <p:attrNameLst>
                                          <p:attrName>ppt_h</p:attrName>
                                        </p:attrNameLst>
                                      </p:cBhvr>
                                      <p:tavLst>
                                        <p:tav tm="0">
                                          <p:val>
                                            <p:fltVal val="0"/>
                                          </p:val>
                                        </p:tav>
                                        <p:tav tm="100000">
                                          <p:val>
                                            <p:strVal val="#ppt_h"/>
                                          </p:val>
                                        </p:tav>
                                      </p:tavLst>
                                    </p:anim>
                                    <p:animEffect transition="in" filter="fade">
                                      <p:cBhvr>
                                        <p:cTn id="43" dur="500"/>
                                        <p:tgtEl>
                                          <p:spTgt spid="7"/>
                                        </p:tgtEl>
                                      </p:cBhvr>
                                    </p:animEffect>
                                  </p:childTnLst>
                                </p:cTn>
                              </p:par>
                              <p:par>
                                <p:cTn id="44" presetID="53" presetClass="entr" presetSubtype="16" fill="hold" grpId="0" nodeType="withEffect">
                                  <p:stCondLst>
                                    <p:cond delay="0"/>
                                  </p:stCondLst>
                                  <p:childTnLst>
                                    <p:set>
                                      <p:cBhvr>
                                        <p:cTn id="45" dur="1" fill="hold">
                                          <p:stCondLst>
                                            <p:cond delay="0"/>
                                          </p:stCondLst>
                                        </p:cTn>
                                        <p:tgtEl>
                                          <p:spTgt spid="9"/>
                                        </p:tgtEl>
                                        <p:attrNameLst>
                                          <p:attrName>style.visibility</p:attrName>
                                        </p:attrNameLst>
                                      </p:cBhvr>
                                      <p:to>
                                        <p:strVal val="visible"/>
                                      </p:to>
                                    </p:set>
                                    <p:anim calcmode="lin" valueType="num">
                                      <p:cBhvr>
                                        <p:cTn id="46" dur="500" fill="hold"/>
                                        <p:tgtEl>
                                          <p:spTgt spid="9"/>
                                        </p:tgtEl>
                                        <p:attrNameLst>
                                          <p:attrName>ppt_w</p:attrName>
                                        </p:attrNameLst>
                                      </p:cBhvr>
                                      <p:tavLst>
                                        <p:tav tm="0">
                                          <p:val>
                                            <p:fltVal val="0"/>
                                          </p:val>
                                        </p:tav>
                                        <p:tav tm="100000">
                                          <p:val>
                                            <p:strVal val="#ppt_w"/>
                                          </p:val>
                                        </p:tav>
                                      </p:tavLst>
                                    </p:anim>
                                    <p:anim calcmode="lin" valueType="num">
                                      <p:cBhvr>
                                        <p:cTn id="47" dur="500" fill="hold"/>
                                        <p:tgtEl>
                                          <p:spTgt spid="9"/>
                                        </p:tgtEl>
                                        <p:attrNameLst>
                                          <p:attrName>ppt_h</p:attrName>
                                        </p:attrNameLst>
                                      </p:cBhvr>
                                      <p:tavLst>
                                        <p:tav tm="0">
                                          <p:val>
                                            <p:fltVal val="0"/>
                                          </p:val>
                                        </p:tav>
                                        <p:tav tm="100000">
                                          <p:val>
                                            <p:strVal val="#ppt_h"/>
                                          </p:val>
                                        </p:tav>
                                      </p:tavLst>
                                    </p:anim>
                                    <p:animEffect transition="in" filter="fade">
                                      <p:cBhvr>
                                        <p:cTn id="48" dur="500"/>
                                        <p:tgtEl>
                                          <p:spTgt spid="9"/>
                                        </p:tgtEl>
                                      </p:cBhvr>
                                    </p:animEffect>
                                  </p:childTnLst>
                                </p:cTn>
                              </p:par>
                              <p:par>
                                <p:cTn id="49" presetID="53" presetClass="entr" presetSubtype="16" fill="hold" grpId="0" nodeType="withEffect">
                                  <p:stCondLst>
                                    <p:cond delay="0"/>
                                  </p:stCondLst>
                                  <p:childTnLst>
                                    <p:set>
                                      <p:cBhvr>
                                        <p:cTn id="50" dur="1" fill="hold">
                                          <p:stCondLst>
                                            <p:cond delay="0"/>
                                          </p:stCondLst>
                                        </p:cTn>
                                        <p:tgtEl>
                                          <p:spTgt spid="8"/>
                                        </p:tgtEl>
                                        <p:attrNameLst>
                                          <p:attrName>style.visibility</p:attrName>
                                        </p:attrNameLst>
                                      </p:cBhvr>
                                      <p:to>
                                        <p:strVal val="visible"/>
                                      </p:to>
                                    </p:set>
                                    <p:anim calcmode="lin" valueType="num">
                                      <p:cBhvr>
                                        <p:cTn id="51" dur="500" fill="hold"/>
                                        <p:tgtEl>
                                          <p:spTgt spid="8"/>
                                        </p:tgtEl>
                                        <p:attrNameLst>
                                          <p:attrName>ppt_w</p:attrName>
                                        </p:attrNameLst>
                                      </p:cBhvr>
                                      <p:tavLst>
                                        <p:tav tm="0">
                                          <p:val>
                                            <p:fltVal val="0"/>
                                          </p:val>
                                        </p:tav>
                                        <p:tav tm="100000">
                                          <p:val>
                                            <p:strVal val="#ppt_w"/>
                                          </p:val>
                                        </p:tav>
                                      </p:tavLst>
                                    </p:anim>
                                    <p:anim calcmode="lin" valueType="num">
                                      <p:cBhvr>
                                        <p:cTn id="52" dur="500" fill="hold"/>
                                        <p:tgtEl>
                                          <p:spTgt spid="8"/>
                                        </p:tgtEl>
                                        <p:attrNameLst>
                                          <p:attrName>ppt_h</p:attrName>
                                        </p:attrNameLst>
                                      </p:cBhvr>
                                      <p:tavLst>
                                        <p:tav tm="0">
                                          <p:val>
                                            <p:fltVal val="0"/>
                                          </p:val>
                                        </p:tav>
                                        <p:tav tm="100000">
                                          <p:val>
                                            <p:strVal val="#ppt_h"/>
                                          </p:val>
                                        </p:tav>
                                      </p:tavLst>
                                    </p:anim>
                                    <p:animEffect transition="in" filter="fade">
                                      <p:cBhvr>
                                        <p:cTn id="53" dur="500"/>
                                        <p:tgtEl>
                                          <p:spTgt spid="8"/>
                                        </p:tgtEl>
                                      </p:cBhvr>
                                    </p:animEffect>
                                  </p:childTnLst>
                                </p:cTn>
                              </p:par>
                              <p:par>
                                <p:cTn id="54" presetID="53" presetClass="entr" presetSubtype="16" fill="hold" grpId="0" nodeType="withEffect">
                                  <p:stCondLst>
                                    <p:cond delay="0"/>
                                  </p:stCondLst>
                                  <p:childTnLst>
                                    <p:set>
                                      <p:cBhvr>
                                        <p:cTn id="55" dur="1" fill="hold">
                                          <p:stCondLst>
                                            <p:cond delay="0"/>
                                          </p:stCondLst>
                                        </p:cTn>
                                        <p:tgtEl>
                                          <p:spTgt spid="4"/>
                                        </p:tgtEl>
                                        <p:attrNameLst>
                                          <p:attrName>style.visibility</p:attrName>
                                        </p:attrNameLst>
                                      </p:cBhvr>
                                      <p:to>
                                        <p:strVal val="visible"/>
                                      </p:to>
                                    </p:set>
                                    <p:anim calcmode="lin" valueType="num">
                                      <p:cBhvr>
                                        <p:cTn id="56" dur="500" fill="hold"/>
                                        <p:tgtEl>
                                          <p:spTgt spid="4"/>
                                        </p:tgtEl>
                                        <p:attrNameLst>
                                          <p:attrName>ppt_w</p:attrName>
                                        </p:attrNameLst>
                                      </p:cBhvr>
                                      <p:tavLst>
                                        <p:tav tm="0">
                                          <p:val>
                                            <p:fltVal val="0"/>
                                          </p:val>
                                        </p:tav>
                                        <p:tav tm="100000">
                                          <p:val>
                                            <p:strVal val="#ppt_w"/>
                                          </p:val>
                                        </p:tav>
                                      </p:tavLst>
                                    </p:anim>
                                    <p:anim calcmode="lin" valueType="num">
                                      <p:cBhvr>
                                        <p:cTn id="57" dur="500" fill="hold"/>
                                        <p:tgtEl>
                                          <p:spTgt spid="4"/>
                                        </p:tgtEl>
                                        <p:attrNameLst>
                                          <p:attrName>ppt_h</p:attrName>
                                        </p:attrNameLst>
                                      </p:cBhvr>
                                      <p:tavLst>
                                        <p:tav tm="0">
                                          <p:val>
                                            <p:fltVal val="0"/>
                                          </p:val>
                                        </p:tav>
                                        <p:tav tm="100000">
                                          <p:val>
                                            <p:strVal val="#ppt_h"/>
                                          </p:val>
                                        </p:tav>
                                      </p:tavLst>
                                    </p:anim>
                                    <p:animEffect transition="in" filter="fade">
                                      <p:cBhvr>
                                        <p:cTn id="58" dur="500"/>
                                        <p:tgtEl>
                                          <p:spTgt spid="4"/>
                                        </p:tgtEl>
                                      </p:cBhvr>
                                    </p:animEffect>
                                  </p:childTnLst>
                                </p:cTn>
                              </p:par>
                              <p:par>
                                <p:cTn id="59" presetID="53" presetClass="entr" presetSubtype="16" fill="hold" grpId="0" nodeType="withEffect">
                                  <p:stCondLst>
                                    <p:cond delay="0"/>
                                  </p:stCondLst>
                                  <p:childTnLst>
                                    <p:set>
                                      <p:cBhvr>
                                        <p:cTn id="60" dur="1" fill="hold">
                                          <p:stCondLst>
                                            <p:cond delay="0"/>
                                          </p:stCondLst>
                                        </p:cTn>
                                        <p:tgtEl>
                                          <p:spTgt spid="5"/>
                                        </p:tgtEl>
                                        <p:attrNameLst>
                                          <p:attrName>style.visibility</p:attrName>
                                        </p:attrNameLst>
                                      </p:cBhvr>
                                      <p:to>
                                        <p:strVal val="visible"/>
                                      </p:to>
                                    </p:set>
                                    <p:anim calcmode="lin" valueType="num">
                                      <p:cBhvr>
                                        <p:cTn id="61" dur="500" fill="hold"/>
                                        <p:tgtEl>
                                          <p:spTgt spid="5"/>
                                        </p:tgtEl>
                                        <p:attrNameLst>
                                          <p:attrName>ppt_w</p:attrName>
                                        </p:attrNameLst>
                                      </p:cBhvr>
                                      <p:tavLst>
                                        <p:tav tm="0">
                                          <p:val>
                                            <p:fltVal val="0"/>
                                          </p:val>
                                        </p:tav>
                                        <p:tav tm="100000">
                                          <p:val>
                                            <p:strVal val="#ppt_w"/>
                                          </p:val>
                                        </p:tav>
                                      </p:tavLst>
                                    </p:anim>
                                    <p:anim calcmode="lin" valueType="num">
                                      <p:cBhvr>
                                        <p:cTn id="62" dur="500" fill="hold"/>
                                        <p:tgtEl>
                                          <p:spTgt spid="5"/>
                                        </p:tgtEl>
                                        <p:attrNameLst>
                                          <p:attrName>ppt_h</p:attrName>
                                        </p:attrNameLst>
                                      </p:cBhvr>
                                      <p:tavLst>
                                        <p:tav tm="0">
                                          <p:val>
                                            <p:fltVal val="0"/>
                                          </p:val>
                                        </p:tav>
                                        <p:tav tm="100000">
                                          <p:val>
                                            <p:strVal val="#ppt_h"/>
                                          </p:val>
                                        </p:tav>
                                      </p:tavLst>
                                    </p:anim>
                                    <p:animEffect transition="in" filter="fade">
                                      <p:cBhvr>
                                        <p:cTn id="63" dur="500"/>
                                        <p:tgtEl>
                                          <p:spTgt spid="5"/>
                                        </p:tgtEl>
                                      </p:cBhvr>
                                    </p:animEffect>
                                  </p:childTnLst>
                                </p:cTn>
                              </p:par>
                              <p:par>
                                <p:cTn id="64" presetID="53" presetClass="entr" presetSubtype="16" fill="hold" grpId="0" nodeType="withEffect">
                                  <p:stCondLst>
                                    <p:cond delay="0"/>
                                  </p:stCondLst>
                                  <p:childTnLst>
                                    <p:set>
                                      <p:cBhvr>
                                        <p:cTn id="65" dur="1" fill="hold">
                                          <p:stCondLst>
                                            <p:cond delay="0"/>
                                          </p:stCondLst>
                                        </p:cTn>
                                        <p:tgtEl>
                                          <p:spTgt spid="6"/>
                                        </p:tgtEl>
                                        <p:attrNameLst>
                                          <p:attrName>style.visibility</p:attrName>
                                        </p:attrNameLst>
                                      </p:cBhvr>
                                      <p:to>
                                        <p:strVal val="visible"/>
                                      </p:to>
                                    </p:set>
                                    <p:anim calcmode="lin" valueType="num">
                                      <p:cBhvr>
                                        <p:cTn id="66" dur="500" fill="hold"/>
                                        <p:tgtEl>
                                          <p:spTgt spid="6"/>
                                        </p:tgtEl>
                                        <p:attrNameLst>
                                          <p:attrName>ppt_w</p:attrName>
                                        </p:attrNameLst>
                                      </p:cBhvr>
                                      <p:tavLst>
                                        <p:tav tm="0">
                                          <p:val>
                                            <p:fltVal val="0"/>
                                          </p:val>
                                        </p:tav>
                                        <p:tav tm="100000">
                                          <p:val>
                                            <p:strVal val="#ppt_w"/>
                                          </p:val>
                                        </p:tav>
                                      </p:tavLst>
                                    </p:anim>
                                    <p:anim calcmode="lin" valueType="num">
                                      <p:cBhvr>
                                        <p:cTn id="67" dur="500" fill="hold"/>
                                        <p:tgtEl>
                                          <p:spTgt spid="6"/>
                                        </p:tgtEl>
                                        <p:attrNameLst>
                                          <p:attrName>ppt_h</p:attrName>
                                        </p:attrNameLst>
                                      </p:cBhvr>
                                      <p:tavLst>
                                        <p:tav tm="0">
                                          <p:val>
                                            <p:fltVal val="0"/>
                                          </p:val>
                                        </p:tav>
                                        <p:tav tm="100000">
                                          <p:val>
                                            <p:strVal val="#ppt_h"/>
                                          </p:val>
                                        </p:tav>
                                      </p:tavLst>
                                    </p:anim>
                                    <p:animEffect transition="in" filter="fade">
                                      <p:cBhvr>
                                        <p:cTn id="68" dur="500"/>
                                        <p:tgtEl>
                                          <p:spTgt spid="6"/>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nodeType="clickEffect">
                                  <p:stCondLst>
                                    <p:cond delay="0"/>
                                  </p:stCondLst>
                                  <p:childTnLst>
                                    <p:set>
                                      <p:cBhvr>
                                        <p:cTn id="72" dur="1" fill="hold">
                                          <p:stCondLst>
                                            <p:cond delay="0"/>
                                          </p:stCondLst>
                                        </p:cTn>
                                        <p:tgtEl>
                                          <p:spTgt spid="3"/>
                                        </p:tgtEl>
                                        <p:attrNameLst>
                                          <p:attrName>style.visibility</p:attrName>
                                        </p:attrNameLst>
                                      </p:cBhvr>
                                      <p:to>
                                        <p:strVal val="visible"/>
                                      </p:to>
                                    </p:set>
                                    <p:animEffect transition="in" filter="fade">
                                      <p:cBhvr>
                                        <p:cTn id="73" dur="500"/>
                                        <p:tgtEl>
                                          <p:spTgt spid="3"/>
                                        </p:tgtEl>
                                      </p:cBhvr>
                                    </p:animEffect>
                                  </p:childTnLst>
                                </p:cTn>
                              </p:par>
                              <p:par>
                                <p:cTn id="74" presetID="53" presetClass="entr" presetSubtype="16" fill="hold" grpId="0" nodeType="withEffect">
                                  <p:stCondLst>
                                    <p:cond delay="0"/>
                                  </p:stCondLst>
                                  <p:childTnLst>
                                    <p:set>
                                      <p:cBhvr>
                                        <p:cTn id="75" dur="1" fill="hold">
                                          <p:stCondLst>
                                            <p:cond delay="0"/>
                                          </p:stCondLst>
                                        </p:cTn>
                                        <p:tgtEl>
                                          <p:spTgt spid="34"/>
                                        </p:tgtEl>
                                        <p:attrNameLst>
                                          <p:attrName>style.visibility</p:attrName>
                                        </p:attrNameLst>
                                      </p:cBhvr>
                                      <p:to>
                                        <p:strVal val="visible"/>
                                      </p:to>
                                    </p:set>
                                    <p:anim calcmode="lin" valueType="num">
                                      <p:cBhvr>
                                        <p:cTn id="76" dur="500" fill="hold"/>
                                        <p:tgtEl>
                                          <p:spTgt spid="34"/>
                                        </p:tgtEl>
                                        <p:attrNameLst>
                                          <p:attrName>ppt_w</p:attrName>
                                        </p:attrNameLst>
                                      </p:cBhvr>
                                      <p:tavLst>
                                        <p:tav tm="0">
                                          <p:val>
                                            <p:fltVal val="0"/>
                                          </p:val>
                                        </p:tav>
                                        <p:tav tm="100000">
                                          <p:val>
                                            <p:strVal val="#ppt_w"/>
                                          </p:val>
                                        </p:tav>
                                      </p:tavLst>
                                    </p:anim>
                                    <p:anim calcmode="lin" valueType="num">
                                      <p:cBhvr>
                                        <p:cTn id="77" dur="500" fill="hold"/>
                                        <p:tgtEl>
                                          <p:spTgt spid="34"/>
                                        </p:tgtEl>
                                        <p:attrNameLst>
                                          <p:attrName>ppt_h</p:attrName>
                                        </p:attrNameLst>
                                      </p:cBhvr>
                                      <p:tavLst>
                                        <p:tav tm="0">
                                          <p:val>
                                            <p:fltVal val="0"/>
                                          </p:val>
                                        </p:tav>
                                        <p:tav tm="100000">
                                          <p:val>
                                            <p:strVal val="#ppt_h"/>
                                          </p:val>
                                        </p:tav>
                                      </p:tavLst>
                                    </p:anim>
                                    <p:animEffect transition="in" filter="fade">
                                      <p:cBhvr>
                                        <p:cTn id="78" dur="500"/>
                                        <p:tgtEl>
                                          <p:spTgt spid="34"/>
                                        </p:tgtEl>
                                      </p:cBhvr>
                                    </p:animEffect>
                                  </p:childTnLst>
                                </p:cTn>
                              </p:par>
                            </p:childTnLst>
                          </p:cTn>
                        </p:par>
                      </p:childTnLst>
                    </p:cTn>
                  </p:par>
                  <p:par>
                    <p:cTn id="79" fill="hold">
                      <p:stCondLst>
                        <p:cond delay="indefinite"/>
                      </p:stCondLst>
                      <p:childTnLst>
                        <p:par>
                          <p:cTn id="80" fill="hold">
                            <p:stCondLst>
                              <p:cond delay="0"/>
                            </p:stCondLst>
                            <p:childTnLst>
                              <p:par>
                                <p:cTn id="81" presetID="10" presetClass="entr" presetSubtype="0" fill="hold" nodeType="clickEffect">
                                  <p:stCondLst>
                                    <p:cond delay="0"/>
                                  </p:stCondLst>
                                  <p:childTnLst>
                                    <p:set>
                                      <p:cBhvr>
                                        <p:cTn id="82" dur="1" fill="hold">
                                          <p:stCondLst>
                                            <p:cond delay="0"/>
                                          </p:stCondLst>
                                        </p:cTn>
                                        <p:tgtEl>
                                          <p:spTgt spid="31"/>
                                        </p:tgtEl>
                                        <p:attrNameLst>
                                          <p:attrName>style.visibility</p:attrName>
                                        </p:attrNameLst>
                                      </p:cBhvr>
                                      <p:to>
                                        <p:strVal val="visible"/>
                                      </p:to>
                                    </p:set>
                                    <p:animEffect transition="in" filter="fade">
                                      <p:cBhvr>
                                        <p:cTn id="83" dur="500"/>
                                        <p:tgtEl>
                                          <p:spTgt spid="31"/>
                                        </p:tgtEl>
                                      </p:cBhvr>
                                    </p:animEffect>
                                  </p:childTnLst>
                                </p:cTn>
                              </p:par>
                              <p:par>
                                <p:cTn id="84" presetID="53" presetClass="entr" presetSubtype="16" fill="hold" grpId="0" nodeType="withEffect">
                                  <p:stCondLst>
                                    <p:cond delay="0"/>
                                  </p:stCondLst>
                                  <p:childTnLst>
                                    <p:set>
                                      <p:cBhvr>
                                        <p:cTn id="85" dur="1" fill="hold">
                                          <p:stCondLst>
                                            <p:cond delay="0"/>
                                          </p:stCondLst>
                                        </p:cTn>
                                        <p:tgtEl>
                                          <p:spTgt spid="35"/>
                                        </p:tgtEl>
                                        <p:attrNameLst>
                                          <p:attrName>style.visibility</p:attrName>
                                        </p:attrNameLst>
                                      </p:cBhvr>
                                      <p:to>
                                        <p:strVal val="visible"/>
                                      </p:to>
                                    </p:set>
                                    <p:anim calcmode="lin" valueType="num">
                                      <p:cBhvr>
                                        <p:cTn id="86" dur="500" fill="hold"/>
                                        <p:tgtEl>
                                          <p:spTgt spid="35"/>
                                        </p:tgtEl>
                                        <p:attrNameLst>
                                          <p:attrName>ppt_w</p:attrName>
                                        </p:attrNameLst>
                                      </p:cBhvr>
                                      <p:tavLst>
                                        <p:tav tm="0">
                                          <p:val>
                                            <p:fltVal val="0"/>
                                          </p:val>
                                        </p:tav>
                                        <p:tav tm="100000">
                                          <p:val>
                                            <p:strVal val="#ppt_w"/>
                                          </p:val>
                                        </p:tav>
                                      </p:tavLst>
                                    </p:anim>
                                    <p:anim calcmode="lin" valueType="num">
                                      <p:cBhvr>
                                        <p:cTn id="87" dur="500" fill="hold"/>
                                        <p:tgtEl>
                                          <p:spTgt spid="35"/>
                                        </p:tgtEl>
                                        <p:attrNameLst>
                                          <p:attrName>ppt_h</p:attrName>
                                        </p:attrNameLst>
                                      </p:cBhvr>
                                      <p:tavLst>
                                        <p:tav tm="0">
                                          <p:val>
                                            <p:fltVal val="0"/>
                                          </p:val>
                                        </p:tav>
                                        <p:tav tm="100000">
                                          <p:val>
                                            <p:strVal val="#ppt_h"/>
                                          </p:val>
                                        </p:tav>
                                      </p:tavLst>
                                    </p:anim>
                                    <p:animEffect transition="in" filter="fade">
                                      <p:cBhvr>
                                        <p:cTn id="88" dur="500"/>
                                        <p:tgtEl>
                                          <p:spTgt spid="35"/>
                                        </p:tgtEl>
                                      </p:cBhvr>
                                    </p:animEffect>
                                  </p:childTnLst>
                                </p:cTn>
                              </p:par>
                            </p:childTnLst>
                          </p:cTn>
                        </p:par>
                      </p:childTnLst>
                    </p:cTn>
                  </p:par>
                  <p:par>
                    <p:cTn id="89" fill="hold">
                      <p:stCondLst>
                        <p:cond delay="indefinite"/>
                      </p:stCondLst>
                      <p:childTnLst>
                        <p:par>
                          <p:cTn id="90" fill="hold">
                            <p:stCondLst>
                              <p:cond delay="0"/>
                            </p:stCondLst>
                            <p:childTnLst>
                              <p:par>
                                <p:cTn id="91" presetID="10" presetClass="entr" presetSubtype="0" fill="hold" nodeType="clickEffect">
                                  <p:stCondLst>
                                    <p:cond delay="0"/>
                                  </p:stCondLst>
                                  <p:childTnLst>
                                    <p:set>
                                      <p:cBhvr>
                                        <p:cTn id="92" dur="1" fill="hold">
                                          <p:stCondLst>
                                            <p:cond delay="0"/>
                                          </p:stCondLst>
                                        </p:cTn>
                                        <p:tgtEl>
                                          <p:spTgt spid="32"/>
                                        </p:tgtEl>
                                        <p:attrNameLst>
                                          <p:attrName>style.visibility</p:attrName>
                                        </p:attrNameLst>
                                      </p:cBhvr>
                                      <p:to>
                                        <p:strVal val="visible"/>
                                      </p:to>
                                    </p:set>
                                    <p:animEffect transition="in" filter="fade">
                                      <p:cBhvr>
                                        <p:cTn id="93" dur="500"/>
                                        <p:tgtEl>
                                          <p:spTgt spid="32"/>
                                        </p:tgtEl>
                                      </p:cBhvr>
                                    </p:animEffect>
                                  </p:childTnLst>
                                </p:cTn>
                              </p:par>
                              <p:par>
                                <p:cTn id="94" presetID="53" presetClass="entr" presetSubtype="16" fill="hold" grpId="0" nodeType="withEffect">
                                  <p:stCondLst>
                                    <p:cond delay="0"/>
                                  </p:stCondLst>
                                  <p:childTnLst>
                                    <p:set>
                                      <p:cBhvr>
                                        <p:cTn id="95" dur="1" fill="hold">
                                          <p:stCondLst>
                                            <p:cond delay="0"/>
                                          </p:stCondLst>
                                        </p:cTn>
                                        <p:tgtEl>
                                          <p:spTgt spid="36"/>
                                        </p:tgtEl>
                                        <p:attrNameLst>
                                          <p:attrName>style.visibility</p:attrName>
                                        </p:attrNameLst>
                                      </p:cBhvr>
                                      <p:to>
                                        <p:strVal val="visible"/>
                                      </p:to>
                                    </p:set>
                                    <p:anim calcmode="lin" valueType="num">
                                      <p:cBhvr>
                                        <p:cTn id="96" dur="500" fill="hold"/>
                                        <p:tgtEl>
                                          <p:spTgt spid="36"/>
                                        </p:tgtEl>
                                        <p:attrNameLst>
                                          <p:attrName>ppt_w</p:attrName>
                                        </p:attrNameLst>
                                      </p:cBhvr>
                                      <p:tavLst>
                                        <p:tav tm="0">
                                          <p:val>
                                            <p:fltVal val="0"/>
                                          </p:val>
                                        </p:tav>
                                        <p:tav tm="100000">
                                          <p:val>
                                            <p:strVal val="#ppt_w"/>
                                          </p:val>
                                        </p:tav>
                                      </p:tavLst>
                                    </p:anim>
                                    <p:anim calcmode="lin" valueType="num">
                                      <p:cBhvr>
                                        <p:cTn id="97" dur="500" fill="hold"/>
                                        <p:tgtEl>
                                          <p:spTgt spid="36"/>
                                        </p:tgtEl>
                                        <p:attrNameLst>
                                          <p:attrName>ppt_h</p:attrName>
                                        </p:attrNameLst>
                                      </p:cBhvr>
                                      <p:tavLst>
                                        <p:tav tm="0">
                                          <p:val>
                                            <p:fltVal val="0"/>
                                          </p:val>
                                        </p:tav>
                                        <p:tav tm="100000">
                                          <p:val>
                                            <p:strVal val="#ppt_h"/>
                                          </p:val>
                                        </p:tav>
                                      </p:tavLst>
                                    </p:anim>
                                    <p:animEffect transition="in" filter="fade">
                                      <p:cBhvr>
                                        <p:cTn id="98"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30" grpId="0"/>
      <p:bldP spid="34" grpId="0" animBg="1"/>
      <p:bldP spid="35" grpId="0" animBg="1"/>
      <p:bldP spid="3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A5B17E01-D784-487A-993E-598C2390B6CB}"/>
              </a:ext>
            </a:extLst>
          </p:cNvPr>
          <p:cNvSpPr/>
          <p:nvPr/>
        </p:nvSpPr>
        <p:spPr>
          <a:xfrm>
            <a:off x="451103" y="1963188"/>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5" name="Freeform: Shape 4">
            <a:extLst>
              <a:ext uri="{FF2B5EF4-FFF2-40B4-BE49-F238E27FC236}">
                <a16:creationId xmlns:a16="http://schemas.microsoft.com/office/drawing/2014/main" id="{75B86802-2876-4900-9125-34297CF380A9}"/>
              </a:ext>
            </a:extLst>
          </p:cNvPr>
          <p:cNvSpPr/>
          <p:nvPr/>
        </p:nvSpPr>
        <p:spPr>
          <a:xfrm>
            <a:off x="853440" y="336022"/>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6" name="Freeform: Shape 5">
            <a:extLst>
              <a:ext uri="{FF2B5EF4-FFF2-40B4-BE49-F238E27FC236}">
                <a16:creationId xmlns:a16="http://schemas.microsoft.com/office/drawing/2014/main" id="{831C3100-963A-4745-80C9-DE8DA707EFAC}"/>
              </a:ext>
            </a:extLst>
          </p:cNvPr>
          <p:cNvSpPr/>
          <p:nvPr/>
        </p:nvSpPr>
        <p:spPr>
          <a:xfrm>
            <a:off x="1229201" y="1103336"/>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7" name="Freeform: Shape 6">
            <a:extLst>
              <a:ext uri="{FF2B5EF4-FFF2-40B4-BE49-F238E27FC236}">
                <a16:creationId xmlns:a16="http://schemas.microsoft.com/office/drawing/2014/main" id="{009267F2-DDD7-4CB9-A119-D9B233C78593}"/>
              </a:ext>
            </a:extLst>
          </p:cNvPr>
          <p:cNvSpPr/>
          <p:nvPr/>
        </p:nvSpPr>
        <p:spPr>
          <a:xfrm>
            <a:off x="3706939" y="6451930"/>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8" name="Freeform: Shape 7">
            <a:extLst>
              <a:ext uri="{FF2B5EF4-FFF2-40B4-BE49-F238E27FC236}">
                <a16:creationId xmlns:a16="http://schemas.microsoft.com/office/drawing/2014/main" id="{53C3E66B-41CD-4610-AD19-8B4801D72EBE}"/>
              </a:ext>
            </a:extLst>
          </p:cNvPr>
          <p:cNvSpPr/>
          <p:nvPr/>
        </p:nvSpPr>
        <p:spPr>
          <a:xfrm>
            <a:off x="407193" y="5924911"/>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9" name="Freeform: Shape 8">
            <a:extLst>
              <a:ext uri="{FF2B5EF4-FFF2-40B4-BE49-F238E27FC236}">
                <a16:creationId xmlns:a16="http://schemas.microsoft.com/office/drawing/2014/main" id="{FB32CAB9-4334-4FDE-B5CC-5F626A1FA989}"/>
              </a:ext>
            </a:extLst>
          </p:cNvPr>
          <p:cNvSpPr/>
          <p:nvPr/>
        </p:nvSpPr>
        <p:spPr>
          <a:xfrm>
            <a:off x="7267480" y="6337630"/>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3" y="222218"/>
                  <a:pt x="114681" y="222218"/>
                </a:cubicBezTo>
                <a:cubicBezTo>
                  <a:pt x="55290" y="222218"/>
                  <a:pt x="7144" y="174072"/>
                  <a:pt x="7144" y="114681"/>
                </a:cubicBezTo>
                <a:cubicBezTo>
                  <a:pt x="7144" y="55290"/>
                  <a:pt x="55290" y="7144"/>
                  <a:pt x="114681" y="7144"/>
                </a:cubicBezTo>
                <a:cubicBezTo>
                  <a:pt x="174073" y="7144"/>
                  <a:pt x="222218" y="55290"/>
                  <a:pt x="222218" y="114681"/>
                </a:cubicBezTo>
                <a:close/>
              </a:path>
            </a:pathLst>
          </a:custGeom>
          <a:solidFill>
            <a:srgbClr val="FFC947"/>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10" name="Freeform: Shape 9">
            <a:extLst>
              <a:ext uri="{FF2B5EF4-FFF2-40B4-BE49-F238E27FC236}">
                <a16:creationId xmlns:a16="http://schemas.microsoft.com/office/drawing/2014/main" id="{F242AA1A-DFA1-4A28-92AF-C2B2EA359F59}"/>
              </a:ext>
            </a:extLst>
          </p:cNvPr>
          <p:cNvSpPr/>
          <p:nvPr/>
        </p:nvSpPr>
        <p:spPr>
          <a:xfrm>
            <a:off x="11963400" y="4190694"/>
            <a:ext cx="228600" cy="228600"/>
          </a:xfrm>
          <a:custGeom>
            <a:avLst/>
            <a:gdLst>
              <a:gd name="connsiteX0" fmla="*/ 222218 w 228600"/>
              <a:gd name="connsiteY0" fmla="*/ 114681 h 228600"/>
              <a:gd name="connsiteX1" fmla="*/ 114680 w 228600"/>
              <a:gd name="connsiteY1" fmla="*/ 222218 h 228600"/>
              <a:gd name="connsiteX2" fmla="*/ 7143 w 228600"/>
              <a:gd name="connsiteY2" fmla="*/ 114681 h 228600"/>
              <a:gd name="connsiteX3" fmla="*/ 114680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0" y="222218"/>
                </a:cubicBezTo>
                <a:cubicBezTo>
                  <a:pt x="55289" y="222218"/>
                  <a:pt x="7143" y="174072"/>
                  <a:pt x="7143" y="114681"/>
                </a:cubicBezTo>
                <a:cubicBezTo>
                  <a:pt x="7143" y="55290"/>
                  <a:pt x="55289" y="7144"/>
                  <a:pt x="114680"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11" name="Freeform: Shape 10">
            <a:extLst>
              <a:ext uri="{FF2B5EF4-FFF2-40B4-BE49-F238E27FC236}">
                <a16:creationId xmlns:a16="http://schemas.microsoft.com/office/drawing/2014/main" id="{46279536-31B8-4416-A983-84D05A753C1E}"/>
              </a:ext>
            </a:extLst>
          </p:cNvPr>
          <p:cNvSpPr/>
          <p:nvPr/>
        </p:nvSpPr>
        <p:spPr>
          <a:xfrm>
            <a:off x="10965751" y="4955362"/>
            <a:ext cx="228600" cy="228600"/>
          </a:xfrm>
          <a:custGeom>
            <a:avLst/>
            <a:gdLst>
              <a:gd name="connsiteX0" fmla="*/ 222218 w 228600"/>
              <a:gd name="connsiteY0" fmla="*/ 114681 h 228600"/>
              <a:gd name="connsiteX1" fmla="*/ 114680 w 228600"/>
              <a:gd name="connsiteY1" fmla="*/ 222218 h 228600"/>
              <a:gd name="connsiteX2" fmla="*/ 7143 w 228600"/>
              <a:gd name="connsiteY2" fmla="*/ 114681 h 228600"/>
              <a:gd name="connsiteX3" fmla="*/ 114680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0" y="222218"/>
                </a:cubicBezTo>
                <a:cubicBezTo>
                  <a:pt x="55289" y="222218"/>
                  <a:pt x="7143" y="174072"/>
                  <a:pt x="7143" y="114681"/>
                </a:cubicBezTo>
                <a:cubicBezTo>
                  <a:pt x="7143" y="55290"/>
                  <a:pt x="55289" y="7144"/>
                  <a:pt x="114680"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12" name="Freeform: Shape 11">
            <a:extLst>
              <a:ext uri="{FF2B5EF4-FFF2-40B4-BE49-F238E27FC236}">
                <a16:creationId xmlns:a16="http://schemas.microsoft.com/office/drawing/2014/main" id="{7F935BBF-29DC-4382-8885-C021C3E1EAFB}"/>
              </a:ext>
            </a:extLst>
          </p:cNvPr>
          <p:cNvSpPr/>
          <p:nvPr/>
        </p:nvSpPr>
        <p:spPr>
          <a:xfrm>
            <a:off x="10858214" y="2465622"/>
            <a:ext cx="228600" cy="228600"/>
          </a:xfrm>
          <a:custGeom>
            <a:avLst/>
            <a:gdLst>
              <a:gd name="connsiteX0" fmla="*/ 222219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9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9" y="114681"/>
                </a:moveTo>
                <a:cubicBezTo>
                  <a:pt x="222219" y="174072"/>
                  <a:pt x="174073" y="222218"/>
                  <a:pt x="114681" y="222218"/>
                </a:cubicBezTo>
                <a:cubicBezTo>
                  <a:pt x="55289" y="222218"/>
                  <a:pt x="7144" y="174072"/>
                  <a:pt x="7144" y="114681"/>
                </a:cubicBezTo>
                <a:cubicBezTo>
                  <a:pt x="7144" y="55290"/>
                  <a:pt x="55289" y="7144"/>
                  <a:pt x="114681" y="7144"/>
                </a:cubicBezTo>
                <a:cubicBezTo>
                  <a:pt x="174073" y="7144"/>
                  <a:pt x="222219" y="55290"/>
                  <a:pt x="222219" y="114681"/>
                </a:cubicBezTo>
                <a:close/>
              </a:path>
            </a:pathLst>
          </a:custGeom>
          <a:solidFill>
            <a:srgbClr val="FFC947"/>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13" name="Freeform: Shape 12">
            <a:extLst>
              <a:ext uri="{FF2B5EF4-FFF2-40B4-BE49-F238E27FC236}">
                <a16:creationId xmlns:a16="http://schemas.microsoft.com/office/drawing/2014/main" id="{65C19217-7963-4FCD-8D8F-E820E59E2E85}"/>
              </a:ext>
            </a:extLst>
          </p:cNvPr>
          <p:cNvSpPr/>
          <p:nvPr/>
        </p:nvSpPr>
        <p:spPr>
          <a:xfrm>
            <a:off x="10333557" y="620048"/>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14" name="Freeform: Shape 13">
            <a:extLst>
              <a:ext uri="{FF2B5EF4-FFF2-40B4-BE49-F238E27FC236}">
                <a16:creationId xmlns:a16="http://schemas.microsoft.com/office/drawing/2014/main" id="{2002022D-E83D-4338-B0F8-E32F05A06B98}"/>
              </a:ext>
            </a:extLst>
          </p:cNvPr>
          <p:cNvSpPr/>
          <p:nvPr/>
        </p:nvSpPr>
        <p:spPr>
          <a:xfrm>
            <a:off x="11556682" y="1164697"/>
            <a:ext cx="228600" cy="228600"/>
          </a:xfrm>
          <a:custGeom>
            <a:avLst/>
            <a:gdLst>
              <a:gd name="connsiteX0" fmla="*/ 222218 w 228600"/>
              <a:gd name="connsiteY0" fmla="*/ 114681 h 228600"/>
              <a:gd name="connsiteX1" fmla="*/ 114681 w 228600"/>
              <a:gd name="connsiteY1" fmla="*/ 222218 h 228600"/>
              <a:gd name="connsiteX2" fmla="*/ 7143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89" y="222218"/>
                  <a:pt x="7143" y="174072"/>
                  <a:pt x="7143" y="114681"/>
                </a:cubicBezTo>
                <a:cubicBezTo>
                  <a:pt x="7143" y="55290"/>
                  <a:pt x="55289"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15" name="Freeform: Shape 14">
            <a:extLst>
              <a:ext uri="{FF2B5EF4-FFF2-40B4-BE49-F238E27FC236}">
                <a16:creationId xmlns:a16="http://schemas.microsoft.com/office/drawing/2014/main" id="{E8D47CB0-9747-4701-91C7-9CBCF9200C62}"/>
              </a:ext>
            </a:extLst>
          </p:cNvPr>
          <p:cNvSpPr/>
          <p:nvPr/>
        </p:nvSpPr>
        <p:spPr>
          <a:xfrm>
            <a:off x="10355866" y="6582327"/>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23" name="TextBox 22">
            <a:extLst>
              <a:ext uri="{FF2B5EF4-FFF2-40B4-BE49-F238E27FC236}">
                <a16:creationId xmlns:a16="http://schemas.microsoft.com/office/drawing/2014/main" id="{52685F58-1526-4EE4-AB3B-5A0ECFD1DF43}"/>
              </a:ext>
            </a:extLst>
          </p:cNvPr>
          <p:cNvSpPr txBox="1"/>
          <p:nvPr/>
        </p:nvSpPr>
        <p:spPr>
          <a:xfrm>
            <a:off x="6114045" y="2130078"/>
            <a:ext cx="2363147" cy="461665"/>
          </a:xfrm>
          <a:prstGeom prst="rect">
            <a:avLst/>
          </a:prstGeom>
          <a:noFill/>
        </p:spPr>
        <p:txBody>
          <a:bodyPr wrap="none" rtlCol="0">
            <a:spAutoFit/>
          </a:bodyPr>
          <a:lstStyle/>
          <a:p>
            <a:pPr algn="r" rtl="1"/>
            <a:r>
              <a:rPr lang="ar-LY" sz="2400" b="1" dirty="0">
                <a:solidFill>
                  <a:schemeClr val="accent1"/>
                </a:solidFill>
                <a:latin typeface="Calibri" panose="020F0502020204030204" pitchFamily="34" charset="0"/>
                <a:cs typeface="Calibri" panose="020F0502020204030204" pitchFamily="34" charset="0"/>
              </a:rPr>
              <a:t>بطء تحديث المناهج</a:t>
            </a:r>
            <a:endParaRPr lang="en-US" sz="2400" b="1" dirty="0">
              <a:solidFill>
                <a:schemeClr val="accent1"/>
              </a:solidFill>
              <a:latin typeface="Calibri" panose="020F0502020204030204" pitchFamily="34" charset="0"/>
              <a:cs typeface="Calibri" panose="020F0502020204030204" pitchFamily="34" charset="0"/>
            </a:endParaRPr>
          </a:p>
        </p:txBody>
      </p:sp>
      <p:sp>
        <p:nvSpPr>
          <p:cNvPr id="25" name="TextBox 24">
            <a:extLst>
              <a:ext uri="{FF2B5EF4-FFF2-40B4-BE49-F238E27FC236}">
                <a16:creationId xmlns:a16="http://schemas.microsoft.com/office/drawing/2014/main" id="{C76A9A02-5B5D-45BE-8C98-1144FE1738DB}"/>
              </a:ext>
            </a:extLst>
          </p:cNvPr>
          <p:cNvSpPr txBox="1"/>
          <p:nvPr/>
        </p:nvSpPr>
        <p:spPr>
          <a:xfrm>
            <a:off x="4827234" y="5277688"/>
            <a:ext cx="4121641" cy="461665"/>
          </a:xfrm>
          <a:prstGeom prst="rect">
            <a:avLst/>
          </a:prstGeom>
          <a:noFill/>
        </p:spPr>
        <p:txBody>
          <a:bodyPr wrap="none" rtlCol="0">
            <a:spAutoFit/>
          </a:bodyPr>
          <a:lstStyle/>
          <a:p>
            <a:pPr algn="r" rtl="1"/>
            <a:r>
              <a:rPr lang="ar-LY" sz="2400" b="1" dirty="0">
                <a:solidFill>
                  <a:schemeClr val="accent2"/>
                </a:solidFill>
                <a:latin typeface="Calibri" panose="020F0502020204030204" pitchFamily="34" charset="0"/>
                <a:cs typeface="Calibri" panose="020F0502020204030204" pitchFamily="34" charset="0"/>
              </a:rPr>
              <a:t>عدم وجود مرونة في تخصيص المناهج</a:t>
            </a:r>
          </a:p>
        </p:txBody>
      </p:sp>
      <p:sp>
        <p:nvSpPr>
          <p:cNvPr id="27" name="TextBox 26">
            <a:extLst>
              <a:ext uri="{FF2B5EF4-FFF2-40B4-BE49-F238E27FC236}">
                <a16:creationId xmlns:a16="http://schemas.microsoft.com/office/drawing/2014/main" id="{7C65EBE4-16E1-4DE0-A1B1-C17C425C28C8}"/>
              </a:ext>
            </a:extLst>
          </p:cNvPr>
          <p:cNvSpPr txBox="1"/>
          <p:nvPr/>
        </p:nvSpPr>
        <p:spPr>
          <a:xfrm>
            <a:off x="5293278" y="4414522"/>
            <a:ext cx="2720618" cy="461665"/>
          </a:xfrm>
          <a:prstGeom prst="rect">
            <a:avLst/>
          </a:prstGeom>
          <a:noFill/>
        </p:spPr>
        <p:txBody>
          <a:bodyPr wrap="none" rtlCol="0">
            <a:spAutoFit/>
          </a:bodyPr>
          <a:lstStyle/>
          <a:p>
            <a:pPr algn="r" rtl="1"/>
            <a:r>
              <a:rPr lang="ar-LY" sz="2400" b="1" dirty="0">
                <a:solidFill>
                  <a:schemeClr val="accent1"/>
                </a:solidFill>
                <a:latin typeface="Calibri" panose="020F0502020204030204" pitchFamily="34" charset="0"/>
                <a:cs typeface="Calibri" panose="020F0502020204030204" pitchFamily="34" charset="0"/>
              </a:rPr>
              <a:t>ضعف التفاعل والتواصل</a:t>
            </a:r>
            <a:endParaRPr lang="en-US" sz="2400" b="1" dirty="0">
              <a:solidFill>
                <a:schemeClr val="accent1"/>
              </a:solidFill>
              <a:latin typeface="Calibri" panose="020F0502020204030204" pitchFamily="34" charset="0"/>
              <a:cs typeface="Calibri" panose="020F0502020204030204" pitchFamily="34" charset="0"/>
            </a:endParaRPr>
          </a:p>
        </p:txBody>
      </p:sp>
      <p:sp>
        <p:nvSpPr>
          <p:cNvPr id="29" name="TextBox 28">
            <a:extLst>
              <a:ext uri="{FF2B5EF4-FFF2-40B4-BE49-F238E27FC236}">
                <a16:creationId xmlns:a16="http://schemas.microsoft.com/office/drawing/2014/main" id="{62F25D26-8702-49BF-82EB-F18CDED2A526}"/>
              </a:ext>
            </a:extLst>
          </p:cNvPr>
          <p:cNvSpPr txBox="1"/>
          <p:nvPr/>
        </p:nvSpPr>
        <p:spPr>
          <a:xfrm>
            <a:off x="4527305" y="3196386"/>
            <a:ext cx="3313729" cy="461665"/>
          </a:xfrm>
          <a:prstGeom prst="rect">
            <a:avLst/>
          </a:prstGeom>
          <a:noFill/>
        </p:spPr>
        <p:txBody>
          <a:bodyPr wrap="none" rtlCol="0">
            <a:spAutoFit/>
          </a:bodyPr>
          <a:lstStyle/>
          <a:p>
            <a:pPr algn="r" rtl="1"/>
            <a:r>
              <a:rPr lang="ar-LY" sz="2400" b="1" dirty="0">
                <a:solidFill>
                  <a:schemeClr val="accent2"/>
                </a:solidFill>
                <a:latin typeface="Calibri" panose="020F0502020204030204" pitchFamily="34" charset="0"/>
                <a:cs typeface="Calibri" panose="020F0502020204030204" pitchFamily="34" charset="0"/>
              </a:rPr>
              <a:t>الإعتماد </a:t>
            </a:r>
            <a:r>
              <a:rPr lang="ar-LY" sz="2400" b="1" dirty="0" smtClean="0">
                <a:solidFill>
                  <a:schemeClr val="accent2"/>
                </a:solidFill>
                <a:latin typeface="Calibri" panose="020F0502020204030204" pitchFamily="34" charset="0"/>
                <a:cs typeface="Calibri" panose="020F0502020204030204" pitchFamily="34" charset="0"/>
              </a:rPr>
              <a:t>على الوسائل التقليدية</a:t>
            </a:r>
            <a:endParaRPr lang="en-US" sz="2400" b="1" dirty="0">
              <a:solidFill>
                <a:schemeClr val="accent2"/>
              </a:solidFill>
              <a:latin typeface="Calibri" panose="020F0502020204030204" pitchFamily="34" charset="0"/>
              <a:cs typeface="Calibri" panose="020F0502020204030204" pitchFamily="34" charset="0"/>
            </a:endParaRPr>
          </a:p>
        </p:txBody>
      </p:sp>
      <p:sp>
        <p:nvSpPr>
          <p:cNvPr id="30" name="TextBox 29">
            <a:extLst>
              <a:ext uri="{FF2B5EF4-FFF2-40B4-BE49-F238E27FC236}">
                <a16:creationId xmlns:a16="http://schemas.microsoft.com/office/drawing/2014/main" id="{74E014E0-279A-4494-9336-B798D5117C3D}"/>
              </a:ext>
            </a:extLst>
          </p:cNvPr>
          <p:cNvSpPr txBox="1"/>
          <p:nvPr/>
        </p:nvSpPr>
        <p:spPr>
          <a:xfrm>
            <a:off x="2001803" y="112216"/>
            <a:ext cx="7590539" cy="1015663"/>
          </a:xfrm>
          <a:prstGeom prst="rect">
            <a:avLst/>
          </a:prstGeom>
          <a:noFill/>
        </p:spPr>
        <p:txBody>
          <a:bodyPr wrap="none" rtlCol="0">
            <a:spAutoFit/>
          </a:bodyPr>
          <a:lstStyle/>
          <a:p>
            <a:pPr algn="ctr" rtl="1"/>
            <a:r>
              <a:rPr lang="ar-LY" sz="6000" b="1" dirty="0">
                <a:solidFill>
                  <a:schemeClr val="accent1"/>
                </a:solidFill>
                <a:latin typeface="Calibri" panose="020F0502020204030204" pitchFamily="34" charset="0"/>
                <a:cs typeface="Calibri" panose="020F0502020204030204" pitchFamily="34" charset="0"/>
              </a:rPr>
              <a:t>النظام القائم و</a:t>
            </a:r>
            <a:r>
              <a:rPr lang="ar-LY" sz="6000" b="1" dirty="0">
                <a:solidFill>
                  <a:schemeClr val="accent2"/>
                </a:solidFill>
                <a:latin typeface="Calibri" panose="020F0502020204030204" pitchFamily="34" charset="0"/>
                <a:cs typeface="Calibri" panose="020F0502020204030204" pitchFamily="34" charset="0"/>
              </a:rPr>
              <a:t>النظام المقترح</a:t>
            </a:r>
            <a:endParaRPr lang="en-US" sz="6000" b="1" dirty="0">
              <a:solidFill>
                <a:schemeClr val="accent2"/>
              </a:solidFill>
              <a:latin typeface="Calibri" panose="020F0502020204030204" pitchFamily="34" charset="0"/>
              <a:cs typeface="Calibri" panose="020F0502020204030204" pitchFamily="34" charset="0"/>
            </a:endParaRPr>
          </a:p>
        </p:txBody>
      </p:sp>
      <p:grpSp>
        <p:nvGrpSpPr>
          <p:cNvPr id="34" name="Group 1">
            <a:extLst>
              <a:ext uri="{FF2B5EF4-FFF2-40B4-BE49-F238E27FC236}">
                <a16:creationId xmlns:a16="http://schemas.microsoft.com/office/drawing/2014/main" id="{3635C28A-AE42-405E-9095-53541A58E982}"/>
              </a:ext>
            </a:extLst>
          </p:cNvPr>
          <p:cNvGrpSpPr/>
          <p:nvPr/>
        </p:nvGrpSpPr>
        <p:grpSpPr>
          <a:xfrm rot="10800000">
            <a:off x="7937267" y="1964774"/>
            <a:ext cx="2861977" cy="3704082"/>
            <a:chOff x="960977" y="1757724"/>
            <a:chExt cx="2861977" cy="3704082"/>
          </a:xfrm>
        </p:grpSpPr>
        <p:sp>
          <p:nvSpPr>
            <p:cNvPr id="35" name="Freeform: Shape 15">
              <a:extLst>
                <a:ext uri="{FF2B5EF4-FFF2-40B4-BE49-F238E27FC236}">
                  <a16:creationId xmlns:a16="http://schemas.microsoft.com/office/drawing/2014/main" id="{23A06DA7-43A7-459A-84A4-311F090B73D1}"/>
                </a:ext>
              </a:extLst>
            </p:cNvPr>
            <p:cNvSpPr/>
            <p:nvPr/>
          </p:nvSpPr>
          <p:spPr>
            <a:xfrm>
              <a:off x="960977" y="2623832"/>
              <a:ext cx="2047875" cy="2047875"/>
            </a:xfrm>
            <a:custGeom>
              <a:avLst/>
              <a:gdLst>
                <a:gd name="connsiteX0" fmla="*/ 2044922 w 2047875"/>
                <a:gd name="connsiteY0" fmla="*/ 1026033 h 2047875"/>
                <a:gd name="connsiteX1" fmla="*/ 1026033 w 2047875"/>
                <a:gd name="connsiteY1" fmla="*/ 2044922 h 2047875"/>
                <a:gd name="connsiteX2" fmla="*/ 7144 w 2047875"/>
                <a:gd name="connsiteY2" fmla="*/ 1026033 h 2047875"/>
                <a:gd name="connsiteX3" fmla="*/ 1026033 w 2047875"/>
                <a:gd name="connsiteY3" fmla="*/ 7144 h 2047875"/>
                <a:gd name="connsiteX4" fmla="*/ 2044922 w 2047875"/>
                <a:gd name="connsiteY4" fmla="*/ 1026033 h 20478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47875" h="2047875">
                  <a:moveTo>
                    <a:pt x="2044922" y="1026033"/>
                  </a:moveTo>
                  <a:cubicBezTo>
                    <a:pt x="2044922" y="1588750"/>
                    <a:pt x="1588750" y="2044922"/>
                    <a:pt x="1026033" y="2044922"/>
                  </a:cubicBezTo>
                  <a:cubicBezTo>
                    <a:pt x="463316" y="2044922"/>
                    <a:pt x="7144" y="1588750"/>
                    <a:pt x="7144" y="1026033"/>
                  </a:cubicBezTo>
                  <a:cubicBezTo>
                    <a:pt x="7144" y="463316"/>
                    <a:pt x="463316" y="7144"/>
                    <a:pt x="1026033" y="7144"/>
                  </a:cubicBezTo>
                  <a:cubicBezTo>
                    <a:pt x="1588750" y="7144"/>
                    <a:pt x="2044922" y="463316"/>
                    <a:pt x="2044922" y="1026033"/>
                  </a:cubicBezTo>
                  <a:close/>
                </a:path>
              </a:pathLst>
            </a:custGeom>
            <a:solidFill>
              <a:srgbClr val="EFEFEF"/>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36" name="Freeform: Shape 16">
              <a:extLst>
                <a:ext uri="{FF2B5EF4-FFF2-40B4-BE49-F238E27FC236}">
                  <a16:creationId xmlns:a16="http://schemas.microsoft.com/office/drawing/2014/main" id="{75582C03-2B34-472A-B6B0-68E9840CF5E6}"/>
                </a:ext>
              </a:extLst>
            </p:cNvPr>
            <p:cNvSpPr/>
            <p:nvPr/>
          </p:nvSpPr>
          <p:spPr>
            <a:xfrm>
              <a:off x="1840896" y="1832781"/>
              <a:ext cx="1828800" cy="3629025"/>
            </a:xfrm>
            <a:custGeom>
              <a:avLst/>
              <a:gdLst>
                <a:gd name="connsiteX0" fmla="*/ 14288 w 1828800"/>
                <a:gd name="connsiteY0" fmla="*/ 3619881 h 3629025"/>
                <a:gd name="connsiteX1" fmla="*/ 1817084 w 1828800"/>
                <a:gd name="connsiteY1" fmla="*/ 1817084 h 3629025"/>
                <a:gd name="connsiteX2" fmla="*/ 14288 w 1828800"/>
                <a:gd name="connsiteY2" fmla="*/ 14288 h 3629025"/>
              </a:gdLst>
              <a:ahLst/>
              <a:cxnLst>
                <a:cxn ang="0">
                  <a:pos x="connsiteX0" y="connsiteY0"/>
                </a:cxn>
                <a:cxn ang="0">
                  <a:pos x="connsiteX1" y="connsiteY1"/>
                </a:cxn>
                <a:cxn ang="0">
                  <a:pos x="connsiteX2" y="connsiteY2"/>
                </a:cxn>
              </a:cxnLst>
              <a:rect l="l" t="t" r="r" b="b"/>
              <a:pathLst>
                <a:path w="1828800" h="3629025">
                  <a:moveTo>
                    <a:pt x="14288" y="3619881"/>
                  </a:moveTo>
                  <a:cubicBezTo>
                    <a:pt x="1009936" y="3619881"/>
                    <a:pt x="1817084" y="2812733"/>
                    <a:pt x="1817084" y="1817084"/>
                  </a:cubicBezTo>
                  <a:cubicBezTo>
                    <a:pt x="1817084" y="821436"/>
                    <a:pt x="1009936" y="14288"/>
                    <a:pt x="14288" y="14288"/>
                  </a:cubicBezTo>
                </a:path>
              </a:pathLst>
            </a:custGeom>
            <a:noFill/>
            <a:ln w="19050" cap="flat">
              <a:solidFill>
                <a:srgbClr val="EFEFEF"/>
              </a:solid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37" name="Freeform: Shape 17">
              <a:extLst>
                <a:ext uri="{FF2B5EF4-FFF2-40B4-BE49-F238E27FC236}">
                  <a16:creationId xmlns:a16="http://schemas.microsoft.com/office/drawing/2014/main" id="{18E5A0CE-581D-46E4-88F8-BC95F34565AD}"/>
                </a:ext>
              </a:extLst>
            </p:cNvPr>
            <p:cNvSpPr/>
            <p:nvPr/>
          </p:nvSpPr>
          <p:spPr>
            <a:xfrm>
              <a:off x="2273617" y="1757724"/>
              <a:ext cx="390525" cy="390525"/>
            </a:xfrm>
            <a:custGeom>
              <a:avLst/>
              <a:gdLst>
                <a:gd name="connsiteX0" fmla="*/ 389096 w 390525"/>
                <a:gd name="connsiteY0" fmla="*/ 198120 h 390525"/>
                <a:gd name="connsiteX1" fmla="*/ 198120 w 390525"/>
                <a:gd name="connsiteY1" fmla="*/ 389096 h 390525"/>
                <a:gd name="connsiteX2" fmla="*/ 7144 w 390525"/>
                <a:gd name="connsiteY2" fmla="*/ 198120 h 390525"/>
                <a:gd name="connsiteX3" fmla="*/ 198120 w 390525"/>
                <a:gd name="connsiteY3" fmla="*/ 7144 h 390525"/>
                <a:gd name="connsiteX4" fmla="*/ 389096 w 390525"/>
                <a:gd name="connsiteY4" fmla="*/ 198120 h 390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0525" h="390525">
                  <a:moveTo>
                    <a:pt x="389096" y="198120"/>
                  </a:moveTo>
                  <a:cubicBezTo>
                    <a:pt x="389096" y="303593"/>
                    <a:pt x="303593" y="389096"/>
                    <a:pt x="198120" y="389096"/>
                  </a:cubicBezTo>
                  <a:cubicBezTo>
                    <a:pt x="92647" y="389096"/>
                    <a:pt x="7144" y="303593"/>
                    <a:pt x="7144" y="198120"/>
                  </a:cubicBezTo>
                  <a:cubicBezTo>
                    <a:pt x="7144" y="92647"/>
                    <a:pt x="92647" y="7144"/>
                    <a:pt x="198120" y="7144"/>
                  </a:cubicBezTo>
                  <a:cubicBezTo>
                    <a:pt x="303593" y="7144"/>
                    <a:pt x="389096" y="92647"/>
                    <a:pt x="389096" y="198120"/>
                  </a:cubicBezTo>
                  <a:close/>
                </a:path>
              </a:pathLst>
            </a:custGeom>
            <a:solidFill>
              <a:srgbClr val="0A1931"/>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38" name="Freeform: Shape 18">
              <a:extLst>
                <a:ext uri="{FF2B5EF4-FFF2-40B4-BE49-F238E27FC236}">
                  <a16:creationId xmlns:a16="http://schemas.microsoft.com/office/drawing/2014/main" id="{7E27C72E-5493-42C2-9E99-F3B1A77B9AA9}"/>
                </a:ext>
              </a:extLst>
            </p:cNvPr>
            <p:cNvSpPr/>
            <p:nvPr/>
          </p:nvSpPr>
          <p:spPr>
            <a:xfrm>
              <a:off x="3218307" y="2550394"/>
              <a:ext cx="390525" cy="390525"/>
            </a:xfrm>
            <a:custGeom>
              <a:avLst/>
              <a:gdLst>
                <a:gd name="connsiteX0" fmla="*/ 389096 w 390525"/>
                <a:gd name="connsiteY0" fmla="*/ 198120 h 390525"/>
                <a:gd name="connsiteX1" fmla="*/ 198120 w 390525"/>
                <a:gd name="connsiteY1" fmla="*/ 389096 h 390525"/>
                <a:gd name="connsiteX2" fmla="*/ 7144 w 390525"/>
                <a:gd name="connsiteY2" fmla="*/ 198120 h 390525"/>
                <a:gd name="connsiteX3" fmla="*/ 198120 w 390525"/>
                <a:gd name="connsiteY3" fmla="*/ 7144 h 390525"/>
                <a:gd name="connsiteX4" fmla="*/ 389096 w 390525"/>
                <a:gd name="connsiteY4" fmla="*/ 198120 h 390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0525" h="390525">
                  <a:moveTo>
                    <a:pt x="389096" y="198120"/>
                  </a:moveTo>
                  <a:cubicBezTo>
                    <a:pt x="389096" y="303593"/>
                    <a:pt x="303593" y="389096"/>
                    <a:pt x="198120" y="389096"/>
                  </a:cubicBezTo>
                  <a:cubicBezTo>
                    <a:pt x="92647" y="389096"/>
                    <a:pt x="7144" y="303593"/>
                    <a:pt x="7144" y="198120"/>
                  </a:cubicBezTo>
                  <a:cubicBezTo>
                    <a:pt x="7144" y="92647"/>
                    <a:pt x="92647" y="7144"/>
                    <a:pt x="198120" y="7144"/>
                  </a:cubicBezTo>
                  <a:cubicBezTo>
                    <a:pt x="303593" y="7144"/>
                    <a:pt x="389096" y="92646"/>
                    <a:pt x="389096" y="198120"/>
                  </a:cubicBezTo>
                  <a:close/>
                </a:path>
              </a:pathLst>
            </a:custGeom>
            <a:solidFill>
              <a:srgbClr val="185ADB"/>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39" name="Freeform: Shape 19">
              <a:extLst>
                <a:ext uri="{FF2B5EF4-FFF2-40B4-BE49-F238E27FC236}">
                  <a16:creationId xmlns:a16="http://schemas.microsoft.com/office/drawing/2014/main" id="{0268F29F-9F9B-470D-947F-1096ED494E1E}"/>
                </a:ext>
              </a:extLst>
            </p:cNvPr>
            <p:cNvSpPr/>
            <p:nvPr/>
          </p:nvSpPr>
          <p:spPr>
            <a:xfrm>
              <a:off x="3432429" y="3764832"/>
              <a:ext cx="390525" cy="390525"/>
            </a:xfrm>
            <a:custGeom>
              <a:avLst/>
              <a:gdLst>
                <a:gd name="connsiteX0" fmla="*/ 389096 w 390525"/>
                <a:gd name="connsiteY0" fmla="*/ 198120 h 390525"/>
                <a:gd name="connsiteX1" fmla="*/ 198120 w 390525"/>
                <a:gd name="connsiteY1" fmla="*/ 389096 h 390525"/>
                <a:gd name="connsiteX2" fmla="*/ 7144 w 390525"/>
                <a:gd name="connsiteY2" fmla="*/ 198120 h 390525"/>
                <a:gd name="connsiteX3" fmla="*/ 198120 w 390525"/>
                <a:gd name="connsiteY3" fmla="*/ 7144 h 390525"/>
                <a:gd name="connsiteX4" fmla="*/ 389096 w 390525"/>
                <a:gd name="connsiteY4" fmla="*/ 198120 h 390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0525" h="390525">
                  <a:moveTo>
                    <a:pt x="389096" y="198120"/>
                  </a:moveTo>
                  <a:cubicBezTo>
                    <a:pt x="389096" y="303593"/>
                    <a:pt x="303593" y="389096"/>
                    <a:pt x="198120" y="389096"/>
                  </a:cubicBezTo>
                  <a:cubicBezTo>
                    <a:pt x="92647" y="389096"/>
                    <a:pt x="7144" y="303593"/>
                    <a:pt x="7144" y="198120"/>
                  </a:cubicBezTo>
                  <a:cubicBezTo>
                    <a:pt x="7144" y="92647"/>
                    <a:pt x="92647" y="7144"/>
                    <a:pt x="198120" y="7144"/>
                  </a:cubicBezTo>
                  <a:cubicBezTo>
                    <a:pt x="303593" y="7144"/>
                    <a:pt x="389096" y="92647"/>
                    <a:pt x="389096" y="198120"/>
                  </a:cubicBezTo>
                  <a:close/>
                </a:path>
              </a:pathLst>
            </a:custGeom>
            <a:solidFill>
              <a:srgbClr val="0A1931"/>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40" name="Freeform: Shape 20">
              <a:extLst>
                <a:ext uri="{FF2B5EF4-FFF2-40B4-BE49-F238E27FC236}">
                  <a16:creationId xmlns:a16="http://schemas.microsoft.com/office/drawing/2014/main" id="{4C4C64CD-D3B7-465F-871F-4CB1B90DF9DE}"/>
                </a:ext>
              </a:extLst>
            </p:cNvPr>
            <p:cNvSpPr/>
            <p:nvPr/>
          </p:nvSpPr>
          <p:spPr>
            <a:xfrm>
              <a:off x="2815875" y="4832775"/>
              <a:ext cx="390525" cy="390525"/>
            </a:xfrm>
            <a:custGeom>
              <a:avLst/>
              <a:gdLst>
                <a:gd name="connsiteX0" fmla="*/ 389096 w 390525"/>
                <a:gd name="connsiteY0" fmla="*/ 198120 h 390525"/>
                <a:gd name="connsiteX1" fmla="*/ 198120 w 390525"/>
                <a:gd name="connsiteY1" fmla="*/ 389096 h 390525"/>
                <a:gd name="connsiteX2" fmla="*/ 7144 w 390525"/>
                <a:gd name="connsiteY2" fmla="*/ 198120 h 390525"/>
                <a:gd name="connsiteX3" fmla="*/ 198120 w 390525"/>
                <a:gd name="connsiteY3" fmla="*/ 7144 h 390525"/>
                <a:gd name="connsiteX4" fmla="*/ 389096 w 390525"/>
                <a:gd name="connsiteY4" fmla="*/ 198120 h 390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0525" h="390525">
                  <a:moveTo>
                    <a:pt x="389096" y="198120"/>
                  </a:moveTo>
                  <a:cubicBezTo>
                    <a:pt x="389096" y="303593"/>
                    <a:pt x="303593" y="389096"/>
                    <a:pt x="198120" y="389096"/>
                  </a:cubicBezTo>
                  <a:cubicBezTo>
                    <a:pt x="92647" y="389096"/>
                    <a:pt x="7144" y="303593"/>
                    <a:pt x="7144" y="198120"/>
                  </a:cubicBezTo>
                  <a:cubicBezTo>
                    <a:pt x="7144" y="92647"/>
                    <a:pt x="92647" y="7144"/>
                    <a:pt x="198120" y="7144"/>
                  </a:cubicBezTo>
                  <a:cubicBezTo>
                    <a:pt x="303593" y="7144"/>
                    <a:pt x="389096" y="92647"/>
                    <a:pt x="389096" y="198120"/>
                  </a:cubicBezTo>
                  <a:close/>
                </a:path>
              </a:pathLst>
            </a:custGeom>
            <a:solidFill>
              <a:srgbClr val="185ADB"/>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grpSp>
      <p:sp>
        <p:nvSpPr>
          <p:cNvPr id="41" name="مربع نص 40"/>
          <p:cNvSpPr txBox="1"/>
          <p:nvPr/>
        </p:nvSpPr>
        <p:spPr>
          <a:xfrm>
            <a:off x="8873448" y="3301756"/>
            <a:ext cx="1803715" cy="954107"/>
          </a:xfrm>
          <a:prstGeom prst="rect">
            <a:avLst/>
          </a:prstGeom>
          <a:noFill/>
        </p:spPr>
        <p:txBody>
          <a:bodyPr wrap="square" rtlCol="0">
            <a:spAutoFit/>
          </a:bodyPr>
          <a:lstStyle/>
          <a:p>
            <a:pPr algn="ctr" rtl="1"/>
            <a:r>
              <a:rPr lang="ar-LY" sz="2800" dirty="0">
                <a:latin typeface="Calibri" panose="020F0502020204030204" pitchFamily="34" charset="0"/>
                <a:cs typeface="Calibri" panose="020F0502020204030204" pitchFamily="34" charset="0"/>
              </a:rPr>
              <a:t>عيوب النظام القائم</a:t>
            </a:r>
            <a:endParaRPr lang="en-US" sz="2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200685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additive="base">
                                        <p:cTn id="7" dur="1000" fill="hold"/>
                                        <p:tgtEl>
                                          <p:spTgt spid="30"/>
                                        </p:tgtEl>
                                        <p:attrNameLst>
                                          <p:attrName>ppt_x</p:attrName>
                                        </p:attrNameLst>
                                      </p:cBhvr>
                                      <p:tavLst>
                                        <p:tav tm="0">
                                          <p:val>
                                            <p:strVal val="#ppt_x"/>
                                          </p:val>
                                        </p:tav>
                                        <p:tav tm="100000">
                                          <p:val>
                                            <p:strVal val="#ppt_x"/>
                                          </p:val>
                                        </p:tav>
                                      </p:tavLst>
                                    </p:anim>
                                    <p:anim calcmode="lin" valueType="num">
                                      <p:cBhvr additive="base">
                                        <p:cTn id="8" dur="1000" fill="hold"/>
                                        <p:tgtEl>
                                          <p:spTgt spid="30"/>
                                        </p:tgtEl>
                                        <p:attrNameLst>
                                          <p:attrName>ppt_y</p:attrName>
                                        </p:attrNameLst>
                                      </p:cBhvr>
                                      <p:tavLst>
                                        <p:tav tm="0">
                                          <p:val>
                                            <p:strVal val="0-#ppt_h/2"/>
                                          </p:val>
                                        </p:tav>
                                        <p:tav tm="100000">
                                          <p:val>
                                            <p:strVal val="#ppt_y"/>
                                          </p:val>
                                        </p:tav>
                                      </p:tavLst>
                                    </p:anim>
                                  </p:childTnLst>
                                </p:cTn>
                              </p:par>
                              <p:par>
                                <p:cTn id="9" presetID="53" presetClass="entr" presetSubtype="16"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p:cTn id="11" dur="500" fill="hold"/>
                                        <p:tgtEl>
                                          <p:spTgt spid="10"/>
                                        </p:tgtEl>
                                        <p:attrNameLst>
                                          <p:attrName>ppt_w</p:attrName>
                                        </p:attrNameLst>
                                      </p:cBhvr>
                                      <p:tavLst>
                                        <p:tav tm="0">
                                          <p:val>
                                            <p:fltVal val="0"/>
                                          </p:val>
                                        </p:tav>
                                        <p:tav tm="100000">
                                          <p:val>
                                            <p:strVal val="#ppt_w"/>
                                          </p:val>
                                        </p:tav>
                                      </p:tavLst>
                                    </p:anim>
                                    <p:anim calcmode="lin" valueType="num">
                                      <p:cBhvr>
                                        <p:cTn id="12" dur="500" fill="hold"/>
                                        <p:tgtEl>
                                          <p:spTgt spid="10"/>
                                        </p:tgtEl>
                                        <p:attrNameLst>
                                          <p:attrName>ppt_h</p:attrName>
                                        </p:attrNameLst>
                                      </p:cBhvr>
                                      <p:tavLst>
                                        <p:tav tm="0">
                                          <p:val>
                                            <p:fltVal val="0"/>
                                          </p:val>
                                        </p:tav>
                                        <p:tav tm="100000">
                                          <p:val>
                                            <p:strVal val="#ppt_h"/>
                                          </p:val>
                                        </p:tav>
                                      </p:tavLst>
                                    </p:anim>
                                    <p:animEffect transition="in" filter="fade">
                                      <p:cBhvr>
                                        <p:cTn id="13" dur="500"/>
                                        <p:tgtEl>
                                          <p:spTgt spid="10"/>
                                        </p:tgtEl>
                                      </p:cBhvr>
                                    </p:animEffect>
                                  </p:childTnLst>
                                </p:cTn>
                              </p:par>
                              <p:par>
                                <p:cTn id="14" presetID="53" presetClass="entr" presetSubtype="16"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anim calcmode="lin" valueType="num">
                                      <p:cBhvr>
                                        <p:cTn id="16" dur="500" fill="hold"/>
                                        <p:tgtEl>
                                          <p:spTgt spid="11"/>
                                        </p:tgtEl>
                                        <p:attrNameLst>
                                          <p:attrName>ppt_w</p:attrName>
                                        </p:attrNameLst>
                                      </p:cBhvr>
                                      <p:tavLst>
                                        <p:tav tm="0">
                                          <p:val>
                                            <p:fltVal val="0"/>
                                          </p:val>
                                        </p:tav>
                                        <p:tav tm="100000">
                                          <p:val>
                                            <p:strVal val="#ppt_w"/>
                                          </p:val>
                                        </p:tav>
                                      </p:tavLst>
                                    </p:anim>
                                    <p:anim calcmode="lin" valueType="num">
                                      <p:cBhvr>
                                        <p:cTn id="17" dur="500" fill="hold"/>
                                        <p:tgtEl>
                                          <p:spTgt spid="11"/>
                                        </p:tgtEl>
                                        <p:attrNameLst>
                                          <p:attrName>ppt_h</p:attrName>
                                        </p:attrNameLst>
                                      </p:cBhvr>
                                      <p:tavLst>
                                        <p:tav tm="0">
                                          <p:val>
                                            <p:fltVal val="0"/>
                                          </p:val>
                                        </p:tav>
                                        <p:tav tm="100000">
                                          <p:val>
                                            <p:strVal val="#ppt_h"/>
                                          </p:val>
                                        </p:tav>
                                      </p:tavLst>
                                    </p:anim>
                                    <p:animEffect transition="in" filter="fade">
                                      <p:cBhvr>
                                        <p:cTn id="18" dur="500"/>
                                        <p:tgtEl>
                                          <p:spTgt spid="11"/>
                                        </p:tgtEl>
                                      </p:cBhvr>
                                    </p:animEffect>
                                  </p:childTnLst>
                                </p:cTn>
                              </p:par>
                              <p:par>
                                <p:cTn id="19" presetID="53" presetClass="entr" presetSubtype="16"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anim calcmode="lin" valueType="num">
                                      <p:cBhvr>
                                        <p:cTn id="21" dur="500" fill="hold"/>
                                        <p:tgtEl>
                                          <p:spTgt spid="12"/>
                                        </p:tgtEl>
                                        <p:attrNameLst>
                                          <p:attrName>ppt_w</p:attrName>
                                        </p:attrNameLst>
                                      </p:cBhvr>
                                      <p:tavLst>
                                        <p:tav tm="0">
                                          <p:val>
                                            <p:fltVal val="0"/>
                                          </p:val>
                                        </p:tav>
                                        <p:tav tm="100000">
                                          <p:val>
                                            <p:strVal val="#ppt_w"/>
                                          </p:val>
                                        </p:tav>
                                      </p:tavLst>
                                    </p:anim>
                                    <p:anim calcmode="lin" valueType="num">
                                      <p:cBhvr>
                                        <p:cTn id="22" dur="500" fill="hold"/>
                                        <p:tgtEl>
                                          <p:spTgt spid="12"/>
                                        </p:tgtEl>
                                        <p:attrNameLst>
                                          <p:attrName>ppt_h</p:attrName>
                                        </p:attrNameLst>
                                      </p:cBhvr>
                                      <p:tavLst>
                                        <p:tav tm="0">
                                          <p:val>
                                            <p:fltVal val="0"/>
                                          </p:val>
                                        </p:tav>
                                        <p:tav tm="100000">
                                          <p:val>
                                            <p:strVal val="#ppt_h"/>
                                          </p:val>
                                        </p:tav>
                                      </p:tavLst>
                                    </p:anim>
                                    <p:animEffect transition="in" filter="fade">
                                      <p:cBhvr>
                                        <p:cTn id="23" dur="500"/>
                                        <p:tgtEl>
                                          <p:spTgt spid="12"/>
                                        </p:tgtEl>
                                      </p:cBhvr>
                                    </p:animEffect>
                                  </p:childTnLst>
                                </p:cTn>
                              </p:par>
                              <p:par>
                                <p:cTn id="24" presetID="53" presetClass="entr" presetSubtype="16" fill="hold" grpId="0" nodeType="withEffect">
                                  <p:stCondLst>
                                    <p:cond delay="0"/>
                                  </p:stCondLst>
                                  <p:childTnLst>
                                    <p:set>
                                      <p:cBhvr>
                                        <p:cTn id="25" dur="1" fill="hold">
                                          <p:stCondLst>
                                            <p:cond delay="0"/>
                                          </p:stCondLst>
                                        </p:cTn>
                                        <p:tgtEl>
                                          <p:spTgt spid="13"/>
                                        </p:tgtEl>
                                        <p:attrNameLst>
                                          <p:attrName>style.visibility</p:attrName>
                                        </p:attrNameLst>
                                      </p:cBhvr>
                                      <p:to>
                                        <p:strVal val="visible"/>
                                      </p:to>
                                    </p:set>
                                    <p:anim calcmode="lin" valueType="num">
                                      <p:cBhvr>
                                        <p:cTn id="26" dur="500" fill="hold"/>
                                        <p:tgtEl>
                                          <p:spTgt spid="13"/>
                                        </p:tgtEl>
                                        <p:attrNameLst>
                                          <p:attrName>ppt_w</p:attrName>
                                        </p:attrNameLst>
                                      </p:cBhvr>
                                      <p:tavLst>
                                        <p:tav tm="0">
                                          <p:val>
                                            <p:fltVal val="0"/>
                                          </p:val>
                                        </p:tav>
                                        <p:tav tm="100000">
                                          <p:val>
                                            <p:strVal val="#ppt_w"/>
                                          </p:val>
                                        </p:tav>
                                      </p:tavLst>
                                    </p:anim>
                                    <p:anim calcmode="lin" valueType="num">
                                      <p:cBhvr>
                                        <p:cTn id="27" dur="500" fill="hold"/>
                                        <p:tgtEl>
                                          <p:spTgt spid="13"/>
                                        </p:tgtEl>
                                        <p:attrNameLst>
                                          <p:attrName>ppt_h</p:attrName>
                                        </p:attrNameLst>
                                      </p:cBhvr>
                                      <p:tavLst>
                                        <p:tav tm="0">
                                          <p:val>
                                            <p:fltVal val="0"/>
                                          </p:val>
                                        </p:tav>
                                        <p:tav tm="100000">
                                          <p:val>
                                            <p:strVal val="#ppt_h"/>
                                          </p:val>
                                        </p:tav>
                                      </p:tavLst>
                                    </p:anim>
                                    <p:animEffect transition="in" filter="fade">
                                      <p:cBhvr>
                                        <p:cTn id="28" dur="500"/>
                                        <p:tgtEl>
                                          <p:spTgt spid="13"/>
                                        </p:tgtEl>
                                      </p:cBhvr>
                                    </p:animEffect>
                                  </p:childTnLst>
                                </p:cTn>
                              </p:par>
                              <p:par>
                                <p:cTn id="29" presetID="53" presetClass="entr" presetSubtype="16"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anim calcmode="lin" valueType="num">
                                      <p:cBhvr>
                                        <p:cTn id="31" dur="500" fill="hold"/>
                                        <p:tgtEl>
                                          <p:spTgt spid="14"/>
                                        </p:tgtEl>
                                        <p:attrNameLst>
                                          <p:attrName>ppt_w</p:attrName>
                                        </p:attrNameLst>
                                      </p:cBhvr>
                                      <p:tavLst>
                                        <p:tav tm="0">
                                          <p:val>
                                            <p:fltVal val="0"/>
                                          </p:val>
                                        </p:tav>
                                        <p:tav tm="100000">
                                          <p:val>
                                            <p:strVal val="#ppt_w"/>
                                          </p:val>
                                        </p:tav>
                                      </p:tavLst>
                                    </p:anim>
                                    <p:anim calcmode="lin" valueType="num">
                                      <p:cBhvr>
                                        <p:cTn id="32" dur="500" fill="hold"/>
                                        <p:tgtEl>
                                          <p:spTgt spid="14"/>
                                        </p:tgtEl>
                                        <p:attrNameLst>
                                          <p:attrName>ppt_h</p:attrName>
                                        </p:attrNameLst>
                                      </p:cBhvr>
                                      <p:tavLst>
                                        <p:tav tm="0">
                                          <p:val>
                                            <p:fltVal val="0"/>
                                          </p:val>
                                        </p:tav>
                                        <p:tav tm="100000">
                                          <p:val>
                                            <p:strVal val="#ppt_h"/>
                                          </p:val>
                                        </p:tav>
                                      </p:tavLst>
                                    </p:anim>
                                    <p:animEffect transition="in" filter="fade">
                                      <p:cBhvr>
                                        <p:cTn id="33" dur="500"/>
                                        <p:tgtEl>
                                          <p:spTgt spid="14"/>
                                        </p:tgtEl>
                                      </p:cBhvr>
                                    </p:animEffect>
                                  </p:childTnLst>
                                </p:cTn>
                              </p:par>
                              <p:par>
                                <p:cTn id="34" presetID="53" presetClass="entr" presetSubtype="16" fill="hold" grpId="0" nodeType="withEffect">
                                  <p:stCondLst>
                                    <p:cond delay="0"/>
                                  </p:stCondLst>
                                  <p:childTnLst>
                                    <p:set>
                                      <p:cBhvr>
                                        <p:cTn id="35" dur="1" fill="hold">
                                          <p:stCondLst>
                                            <p:cond delay="0"/>
                                          </p:stCondLst>
                                        </p:cTn>
                                        <p:tgtEl>
                                          <p:spTgt spid="15"/>
                                        </p:tgtEl>
                                        <p:attrNameLst>
                                          <p:attrName>style.visibility</p:attrName>
                                        </p:attrNameLst>
                                      </p:cBhvr>
                                      <p:to>
                                        <p:strVal val="visible"/>
                                      </p:to>
                                    </p:set>
                                    <p:anim calcmode="lin" valueType="num">
                                      <p:cBhvr>
                                        <p:cTn id="36" dur="500" fill="hold"/>
                                        <p:tgtEl>
                                          <p:spTgt spid="15"/>
                                        </p:tgtEl>
                                        <p:attrNameLst>
                                          <p:attrName>ppt_w</p:attrName>
                                        </p:attrNameLst>
                                      </p:cBhvr>
                                      <p:tavLst>
                                        <p:tav tm="0">
                                          <p:val>
                                            <p:fltVal val="0"/>
                                          </p:val>
                                        </p:tav>
                                        <p:tav tm="100000">
                                          <p:val>
                                            <p:strVal val="#ppt_w"/>
                                          </p:val>
                                        </p:tav>
                                      </p:tavLst>
                                    </p:anim>
                                    <p:anim calcmode="lin" valueType="num">
                                      <p:cBhvr>
                                        <p:cTn id="37" dur="500" fill="hold"/>
                                        <p:tgtEl>
                                          <p:spTgt spid="15"/>
                                        </p:tgtEl>
                                        <p:attrNameLst>
                                          <p:attrName>ppt_h</p:attrName>
                                        </p:attrNameLst>
                                      </p:cBhvr>
                                      <p:tavLst>
                                        <p:tav tm="0">
                                          <p:val>
                                            <p:fltVal val="0"/>
                                          </p:val>
                                        </p:tav>
                                        <p:tav tm="100000">
                                          <p:val>
                                            <p:strVal val="#ppt_h"/>
                                          </p:val>
                                        </p:tav>
                                      </p:tavLst>
                                    </p:anim>
                                    <p:animEffect transition="in" filter="fade">
                                      <p:cBhvr>
                                        <p:cTn id="38" dur="500"/>
                                        <p:tgtEl>
                                          <p:spTgt spid="15"/>
                                        </p:tgtEl>
                                      </p:cBhvr>
                                    </p:animEffect>
                                  </p:childTnLst>
                                </p:cTn>
                              </p:par>
                              <p:par>
                                <p:cTn id="39" presetID="53" presetClass="entr" presetSubtype="16" fill="hold" grpId="0" nodeType="withEffect">
                                  <p:stCondLst>
                                    <p:cond delay="0"/>
                                  </p:stCondLst>
                                  <p:childTnLst>
                                    <p:set>
                                      <p:cBhvr>
                                        <p:cTn id="40" dur="1" fill="hold">
                                          <p:stCondLst>
                                            <p:cond delay="0"/>
                                          </p:stCondLst>
                                        </p:cTn>
                                        <p:tgtEl>
                                          <p:spTgt spid="7"/>
                                        </p:tgtEl>
                                        <p:attrNameLst>
                                          <p:attrName>style.visibility</p:attrName>
                                        </p:attrNameLst>
                                      </p:cBhvr>
                                      <p:to>
                                        <p:strVal val="visible"/>
                                      </p:to>
                                    </p:set>
                                    <p:anim calcmode="lin" valueType="num">
                                      <p:cBhvr>
                                        <p:cTn id="41" dur="500" fill="hold"/>
                                        <p:tgtEl>
                                          <p:spTgt spid="7"/>
                                        </p:tgtEl>
                                        <p:attrNameLst>
                                          <p:attrName>ppt_w</p:attrName>
                                        </p:attrNameLst>
                                      </p:cBhvr>
                                      <p:tavLst>
                                        <p:tav tm="0">
                                          <p:val>
                                            <p:fltVal val="0"/>
                                          </p:val>
                                        </p:tav>
                                        <p:tav tm="100000">
                                          <p:val>
                                            <p:strVal val="#ppt_w"/>
                                          </p:val>
                                        </p:tav>
                                      </p:tavLst>
                                    </p:anim>
                                    <p:anim calcmode="lin" valueType="num">
                                      <p:cBhvr>
                                        <p:cTn id="42" dur="500" fill="hold"/>
                                        <p:tgtEl>
                                          <p:spTgt spid="7"/>
                                        </p:tgtEl>
                                        <p:attrNameLst>
                                          <p:attrName>ppt_h</p:attrName>
                                        </p:attrNameLst>
                                      </p:cBhvr>
                                      <p:tavLst>
                                        <p:tav tm="0">
                                          <p:val>
                                            <p:fltVal val="0"/>
                                          </p:val>
                                        </p:tav>
                                        <p:tav tm="100000">
                                          <p:val>
                                            <p:strVal val="#ppt_h"/>
                                          </p:val>
                                        </p:tav>
                                      </p:tavLst>
                                    </p:anim>
                                    <p:animEffect transition="in" filter="fade">
                                      <p:cBhvr>
                                        <p:cTn id="43" dur="500"/>
                                        <p:tgtEl>
                                          <p:spTgt spid="7"/>
                                        </p:tgtEl>
                                      </p:cBhvr>
                                    </p:animEffect>
                                  </p:childTnLst>
                                </p:cTn>
                              </p:par>
                              <p:par>
                                <p:cTn id="44" presetID="53" presetClass="entr" presetSubtype="16" fill="hold" grpId="0" nodeType="withEffect">
                                  <p:stCondLst>
                                    <p:cond delay="0"/>
                                  </p:stCondLst>
                                  <p:childTnLst>
                                    <p:set>
                                      <p:cBhvr>
                                        <p:cTn id="45" dur="1" fill="hold">
                                          <p:stCondLst>
                                            <p:cond delay="0"/>
                                          </p:stCondLst>
                                        </p:cTn>
                                        <p:tgtEl>
                                          <p:spTgt spid="9"/>
                                        </p:tgtEl>
                                        <p:attrNameLst>
                                          <p:attrName>style.visibility</p:attrName>
                                        </p:attrNameLst>
                                      </p:cBhvr>
                                      <p:to>
                                        <p:strVal val="visible"/>
                                      </p:to>
                                    </p:set>
                                    <p:anim calcmode="lin" valueType="num">
                                      <p:cBhvr>
                                        <p:cTn id="46" dur="500" fill="hold"/>
                                        <p:tgtEl>
                                          <p:spTgt spid="9"/>
                                        </p:tgtEl>
                                        <p:attrNameLst>
                                          <p:attrName>ppt_w</p:attrName>
                                        </p:attrNameLst>
                                      </p:cBhvr>
                                      <p:tavLst>
                                        <p:tav tm="0">
                                          <p:val>
                                            <p:fltVal val="0"/>
                                          </p:val>
                                        </p:tav>
                                        <p:tav tm="100000">
                                          <p:val>
                                            <p:strVal val="#ppt_w"/>
                                          </p:val>
                                        </p:tav>
                                      </p:tavLst>
                                    </p:anim>
                                    <p:anim calcmode="lin" valueType="num">
                                      <p:cBhvr>
                                        <p:cTn id="47" dur="500" fill="hold"/>
                                        <p:tgtEl>
                                          <p:spTgt spid="9"/>
                                        </p:tgtEl>
                                        <p:attrNameLst>
                                          <p:attrName>ppt_h</p:attrName>
                                        </p:attrNameLst>
                                      </p:cBhvr>
                                      <p:tavLst>
                                        <p:tav tm="0">
                                          <p:val>
                                            <p:fltVal val="0"/>
                                          </p:val>
                                        </p:tav>
                                        <p:tav tm="100000">
                                          <p:val>
                                            <p:strVal val="#ppt_h"/>
                                          </p:val>
                                        </p:tav>
                                      </p:tavLst>
                                    </p:anim>
                                    <p:animEffect transition="in" filter="fade">
                                      <p:cBhvr>
                                        <p:cTn id="48" dur="500"/>
                                        <p:tgtEl>
                                          <p:spTgt spid="9"/>
                                        </p:tgtEl>
                                      </p:cBhvr>
                                    </p:animEffect>
                                  </p:childTnLst>
                                </p:cTn>
                              </p:par>
                              <p:par>
                                <p:cTn id="49" presetID="53" presetClass="entr" presetSubtype="16" fill="hold" grpId="0" nodeType="withEffect">
                                  <p:stCondLst>
                                    <p:cond delay="0"/>
                                  </p:stCondLst>
                                  <p:childTnLst>
                                    <p:set>
                                      <p:cBhvr>
                                        <p:cTn id="50" dur="1" fill="hold">
                                          <p:stCondLst>
                                            <p:cond delay="0"/>
                                          </p:stCondLst>
                                        </p:cTn>
                                        <p:tgtEl>
                                          <p:spTgt spid="8"/>
                                        </p:tgtEl>
                                        <p:attrNameLst>
                                          <p:attrName>style.visibility</p:attrName>
                                        </p:attrNameLst>
                                      </p:cBhvr>
                                      <p:to>
                                        <p:strVal val="visible"/>
                                      </p:to>
                                    </p:set>
                                    <p:anim calcmode="lin" valueType="num">
                                      <p:cBhvr>
                                        <p:cTn id="51" dur="500" fill="hold"/>
                                        <p:tgtEl>
                                          <p:spTgt spid="8"/>
                                        </p:tgtEl>
                                        <p:attrNameLst>
                                          <p:attrName>ppt_w</p:attrName>
                                        </p:attrNameLst>
                                      </p:cBhvr>
                                      <p:tavLst>
                                        <p:tav tm="0">
                                          <p:val>
                                            <p:fltVal val="0"/>
                                          </p:val>
                                        </p:tav>
                                        <p:tav tm="100000">
                                          <p:val>
                                            <p:strVal val="#ppt_w"/>
                                          </p:val>
                                        </p:tav>
                                      </p:tavLst>
                                    </p:anim>
                                    <p:anim calcmode="lin" valueType="num">
                                      <p:cBhvr>
                                        <p:cTn id="52" dur="500" fill="hold"/>
                                        <p:tgtEl>
                                          <p:spTgt spid="8"/>
                                        </p:tgtEl>
                                        <p:attrNameLst>
                                          <p:attrName>ppt_h</p:attrName>
                                        </p:attrNameLst>
                                      </p:cBhvr>
                                      <p:tavLst>
                                        <p:tav tm="0">
                                          <p:val>
                                            <p:fltVal val="0"/>
                                          </p:val>
                                        </p:tav>
                                        <p:tav tm="100000">
                                          <p:val>
                                            <p:strVal val="#ppt_h"/>
                                          </p:val>
                                        </p:tav>
                                      </p:tavLst>
                                    </p:anim>
                                    <p:animEffect transition="in" filter="fade">
                                      <p:cBhvr>
                                        <p:cTn id="53" dur="500"/>
                                        <p:tgtEl>
                                          <p:spTgt spid="8"/>
                                        </p:tgtEl>
                                      </p:cBhvr>
                                    </p:animEffect>
                                  </p:childTnLst>
                                </p:cTn>
                              </p:par>
                              <p:par>
                                <p:cTn id="54" presetID="53" presetClass="entr" presetSubtype="16" fill="hold" grpId="0" nodeType="withEffect">
                                  <p:stCondLst>
                                    <p:cond delay="0"/>
                                  </p:stCondLst>
                                  <p:childTnLst>
                                    <p:set>
                                      <p:cBhvr>
                                        <p:cTn id="55" dur="1" fill="hold">
                                          <p:stCondLst>
                                            <p:cond delay="0"/>
                                          </p:stCondLst>
                                        </p:cTn>
                                        <p:tgtEl>
                                          <p:spTgt spid="4"/>
                                        </p:tgtEl>
                                        <p:attrNameLst>
                                          <p:attrName>style.visibility</p:attrName>
                                        </p:attrNameLst>
                                      </p:cBhvr>
                                      <p:to>
                                        <p:strVal val="visible"/>
                                      </p:to>
                                    </p:set>
                                    <p:anim calcmode="lin" valueType="num">
                                      <p:cBhvr>
                                        <p:cTn id="56" dur="500" fill="hold"/>
                                        <p:tgtEl>
                                          <p:spTgt spid="4"/>
                                        </p:tgtEl>
                                        <p:attrNameLst>
                                          <p:attrName>ppt_w</p:attrName>
                                        </p:attrNameLst>
                                      </p:cBhvr>
                                      <p:tavLst>
                                        <p:tav tm="0">
                                          <p:val>
                                            <p:fltVal val="0"/>
                                          </p:val>
                                        </p:tav>
                                        <p:tav tm="100000">
                                          <p:val>
                                            <p:strVal val="#ppt_w"/>
                                          </p:val>
                                        </p:tav>
                                      </p:tavLst>
                                    </p:anim>
                                    <p:anim calcmode="lin" valueType="num">
                                      <p:cBhvr>
                                        <p:cTn id="57" dur="500" fill="hold"/>
                                        <p:tgtEl>
                                          <p:spTgt spid="4"/>
                                        </p:tgtEl>
                                        <p:attrNameLst>
                                          <p:attrName>ppt_h</p:attrName>
                                        </p:attrNameLst>
                                      </p:cBhvr>
                                      <p:tavLst>
                                        <p:tav tm="0">
                                          <p:val>
                                            <p:fltVal val="0"/>
                                          </p:val>
                                        </p:tav>
                                        <p:tav tm="100000">
                                          <p:val>
                                            <p:strVal val="#ppt_h"/>
                                          </p:val>
                                        </p:tav>
                                      </p:tavLst>
                                    </p:anim>
                                    <p:animEffect transition="in" filter="fade">
                                      <p:cBhvr>
                                        <p:cTn id="58" dur="500"/>
                                        <p:tgtEl>
                                          <p:spTgt spid="4"/>
                                        </p:tgtEl>
                                      </p:cBhvr>
                                    </p:animEffect>
                                  </p:childTnLst>
                                </p:cTn>
                              </p:par>
                              <p:par>
                                <p:cTn id="59" presetID="53" presetClass="entr" presetSubtype="16" fill="hold" grpId="0" nodeType="withEffect">
                                  <p:stCondLst>
                                    <p:cond delay="0"/>
                                  </p:stCondLst>
                                  <p:childTnLst>
                                    <p:set>
                                      <p:cBhvr>
                                        <p:cTn id="60" dur="1" fill="hold">
                                          <p:stCondLst>
                                            <p:cond delay="0"/>
                                          </p:stCondLst>
                                        </p:cTn>
                                        <p:tgtEl>
                                          <p:spTgt spid="5"/>
                                        </p:tgtEl>
                                        <p:attrNameLst>
                                          <p:attrName>style.visibility</p:attrName>
                                        </p:attrNameLst>
                                      </p:cBhvr>
                                      <p:to>
                                        <p:strVal val="visible"/>
                                      </p:to>
                                    </p:set>
                                    <p:anim calcmode="lin" valueType="num">
                                      <p:cBhvr>
                                        <p:cTn id="61" dur="500" fill="hold"/>
                                        <p:tgtEl>
                                          <p:spTgt spid="5"/>
                                        </p:tgtEl>
                                        <p:attrNameLst>
                                          <p:attrName>ppt_w</p:attrName>
                                        </p:attrNameLst>
                                      </p:cBhvr>
                                      <p:tavLst>
                                        <p:tav tm="0">
                                          <p:val>
                                            <p:fltVal val="0"/>
                                          </p:val>
                                        </p:tav>
                                        <p:tav tm="100000">
                                          <p:val>
                                            <p:strVal val="#ppt_w"/>
                                          </p:val>
                                        </p:tav>
                                      </p:tavLst>
                                    </p:anim>
                                    <p:anim calcmode="lin" valueType="num">
                                      <p:cBhvr>
                                        <p:cTn id="62" dur="500" fill="hold"/>
                                        <p:tgtEl>
                                          <p:spTgt spid="5"/>
                                        </p:tgtEl>
                                        <p:attrNameLst>
                                          <p:attrName>ppt_h</p:attrName>
                                        </p:attrNameLst>
                                      </p:cBhvr>
                                      <p:tavLst>
                                        <p:tav tm="0">
                                          <p:val>
                                            <p:fltVal val="0"/>
                                          </p:val>
                                        </p:tav>
                                        <p:tav tm="100000">
                                          <p:val>
                                            <p:strVal val="#ppt_h"/>
                                          </p:val>
                                        </p:tav>
                                      </p:tavLst>
                                    </p:anim>
                                    <p:animEffect transition="in" filter="fade">
                                      <p:cBhvr>
                                        <p:cTn id="63" dur="500"/>
                                        <p:tgtEl>
                                          <p:spTgt spid="5"/>
                                        </p:tgtEl>
                                      </p:cBhvr>
                                    </p:animEffect>
                                  </p:childTnLst>
                                </p:cTn>
                              </p:par>
                            </p:childTnLst>
                          </p:cTn>
                        </p:par>
                      </p:childTnLst>
                    </p:cTn>
                  </p:par>
                  <p:par>
                    <p:cTn id="64" fill="hold">
                      <p:stCondLst>
                        <p:cond delay="indefinite"/>
                      </p:stCondLst>
                      <p:childTnLst>
                        <p:par>
                          <p:cTn id="65" fill="hold">
                            <p:stCondLst>
                              <p:cond delay="0"/>
                            </p:stCondLst>
                            <p:childTnLst>
                              <p:par>
                                <p:cTn id="66" presetID="2" presetClass="entr" presetSubtype="8" decel="100000" fill="hold" nodeType="clickEffect">
                                  <p:stCondLst>
                                    <p:cond delay="0"/>
                                  </p:stCondLst>
                                  <p:childTnLst>
                                    <p:set>
                                      <p:cBhvr>
                                        <p:cTn id="67" dur="1" fill="hold">
                                          <p:stCondLst>
                                            <p:cond delay="0"/>
                                          </p:stCondLst>
                                        </p:cTn>
                                        <p:tgtEl>
                                          <p:spTgt spid="34"/>
                                        </p:tgtEl>
                                        <p:attrNameLst>
                                          <p:attrName>style.visibility</p:attrName>
                                        </p:attrNameLst>
                                      </p:cBhvr>
                                      <p:to>
                                        <p:strVal val="visible"/>
                                      </p:to>
                                    </p:set>
                                    <p:anim calcmode="lin" valueType="num">
                                      <p:cBhvr additive="base">
                                        <p:cTn id="68" dur="1000" fill="hold"/>
                                        <p:tgtEl>
                                          <p:spTgt spid="34"/>
                                        </p:tgtEl>
                                        <p:attrNameLst>
                                          <p:attrName>ppt_x</p:attrName>
                                        </p:attrNameLst>
                                      </p:cBhvr>
                                      <p:tavLst>
                                        <p:tav tm="0">
                                          <p:val>
                                            <p:strVal val="0-#ppt_w/2"/>
                                          </p:val>
                                        </p:tav>
                                        <p:tav tm="100000">
                                          <p:val>
                                            <p:strVal val="#ppt_x"/>
                                          </p:val>
                                        </p:tav>
                                      </p:tavLst>
                                    </p:anim>
                                    <p:anim calcmode="lin" valueType="num">
                                      <p:cBhvr additive="base">
                                        <p:cTn id="69" dur="1000" fill="hold"/>
                                        <p:tgtEl>
                                          <p:spTgt spid="34"/>
                                        </p:tgtEl>
                                        <p:attrNameLst>
                                          <p:attrName>ppt_y</p:attrName>
                                        </p:attrNameLst>
                                      </p:cBhvr>
                                      <p:tavLst>
                                        <p:tav tm="0">
                                          <p:val>
                                            <p:strVal val="#ppt_y"/>
                                          </p:val>
                                        </p:tav>
                                        <p:tav tm="100000">
                                          <p:val>
                                            <p:strVal val="#ppt_y"/>
                                          </p:val>
                                        </p:tav>
                                      </p:tavLst>
                                    </p:anim>
                                  </p:childTnLst>
                                </p:cTn>
                              </p:par>
                            </p:childTnLst>
                          </p:cTn>
                        </p:par>
                        <p:par>
                          <p:cTn id="70" fill="hold">
                            <p:stCondLst>
                              <p:cond delay="1000"/>
                            </p:stCondLst>
                            <p:childTnLst>
                              <p:par>
                                <p:cTn id="71" presetID="10" presetClass="entr" presetSubtype="0" fill="hold" grpId="0" nodeType="afterEffect">
                                  <p:stCondLst>
                                    <p:cond delay="0"/>
                                  </p:stCondLst>
                                  <p:childTnLst>
                                    <p:set>
                                      <p:cBhvr>
                                        <p:cTn id="72" dur="1" fill="hold">
                                          <p:stCondLst>
                                            <p:cond delay="0"/>
                                          </p:stCondLst>
                                        </p:cTn>
                                        <p:tgtEl>
                                          <p:spTgt spid="41"/>
                                        </p:tgtEl>
                                        <p:attrNameLst>
                                          <p:attrName>style.visibility</p:attrName>
                                        </p:attrNameLst>
                                      </p:cBhvr>
                                      <p:to>
                                        <p:strVal val="visible"/>
                                      </p:to>
                                    </p:set>
                                    <p:animEffect transition="in" filter="fade">
                                      <p:cBhvr>
                                        <p:cTn id="73" dur="500"/>
                                        <p:tgtEl>
                                          <p:spTgt spid="41"/>
                                        </p:tgtEl>
                                      </p:cBhvr>
                                    </p:animEffect>
                                  </p:childTnLst>
                                </p:cTn>
                              </p:par>
                              <p:par>
                                <p:cTn id="74" presetID="53" presetClass="entr" presetSubtype="16" fill="hold" grpId="0" nodeType="withEffect">
                                  <p:stCondLst>
                                    <p:cond delay="0"/>
                                  </p:stCondLst>
                                  <p:childTnLst>
                                    <p:set>
                                      <p:cBhvr>
                                        <p:cTn id="75" dur="1" fill="hold">
                                          <p:stCondLst>
                                            <p:cond delay="0"/>
                                          </p:stCondLst>
                                        </p:cTn>
                                        <p:tgtEl>
                                          <p:spTgt spid="6"/>
                                        </p:tgtEl>
                                        <p:attrNameLst>
                                          <p:attrName>style.visibility</p:attrName>
                                        </p:attrNameLst>
                                      </p:cBhvr>
                                      <p:to>
                                        <p:strVal val="visible"/>
                                      </p:to>
                                    </p:set>
                                    <p:anim calcmode="lin" valueType="num">
                                      <p:cBhvr>
                                        <p:cTn id="76" dur="500" fill="hold"/>
                                        <p:tgtEl>
                                          <p:spTgt spid="6"/>
                                        </p:tgtEl>
                                        <p:attrNameLst>
                                          <p:attrName>ppt_w</p:attrName>
                                        </p:attrNameLst>
                                      </p:cBhvr>
                                      <p:tavLst>
                                        <p:tav tm="0">
                                          <p:val>
                                            <p:fltVal val="0"/>
                                          </p:val>
                                        </p:tav>
                                        <p:tav tm="100000">
                                          <p:val>
                                            <p:strVal val="#ppt_w"/>
                                          </p:val>
                                        </p:tav>
                                      </p:tavLst>
                                    </p:anim>
                                    <p:anim calcmode="lin" valueType="num">
                                      <p:cBhvr>
                                        <p:cTn id="77" dur="500" fill="hold"/>
                                        <p:tgtEl>
                                          <p:spTgt spid="6"/>
                                        </p:tgtEl>
                                        <p:attrNameLst>
                                          <p:attrName>ppt_h</p:attrName>
                                        </p:attrNameLst>
                                      </p:cBhvr>
                                      <p:tavLst>
                                        <p:tav tm="0">
                                          <p:val>
                                            <p:fltVal val="0"/>
                                          </p:val>
                                        </p:tav>
                                        <p:tav tm="100000">
                                          <p:val>
                                            <p:strVal val="#ppt_h"/>
                                          </p:val>
                                        </p:tav>
                                      </p:tavLst>
                                    </p:anim>
                                    <p:animEffect transition="in" filter="fade">
                                      <p:cBhvr>
                                        <p:cTn id="78" dur="500"/>
                                        <p:tgtEl>
                                          <p:spTgt spid="6"/>
                                        </p:tgtEl>
                                      </p:cBhvr>
                                    </p:animEffect>
                                  </p:childTnLst>
                                </p:cTn>
                              </p:par>
                            </p:childTnLst>
                          </p:cTn>
                        </p:par>
                      </p:childTnLst>
                    </p:cTn>
                  </p:par>
                  <p:par>
                    <p:cTn id="79" fill="hold">
                      <p:stCondLst>
                        <p:cond delay="indefinite"/>
                      </p:stCondLst>
                      <p:childTnLst>
                        <p:par>
                          <p:cTn id="80" fill="hold">
                            <p:stCondLst>
                              <p:cond delay="0"/>
                            </p:stCondLst>
                            <p:childTnLst>
                              <p:par>
                                <p:cTn id="81" presetID="10" presetClass="entr" presetSubtype="0" fill="hold" grpId="0" nodeType="clickEffect">
                                  <p:stCondLst>
                                    <p:cond delay="0"/>
                                  </p:stCondLst>
                                  <p:childTnLst>
                                    <p:set>
                                      <p:cBhvr>
                                        <p:cTn id="82" dur="1" fill="hold">
                                          <p:stCondLst>
                                            <p:cond delay="0"/>
                                          </p:stCondLst>
                                        </p:cTn>
                                        <p:tgtEl>
                                          <p:spTgt spid="23"/>
                                        </p:tgtEl>
                                        <p:attrNameLst>
                                          <p:attrName>style.visibility</p:attrName>
                                        </p:attrNameLst>
                                      </p:cBhvr>
                                      <p:to>
                                        <p:strVal val="visible"/>
                                      </p:to>
                                    </p:set>
                                    <p:animEffect transition="in" filter="fade">
                                      <p:cBhvr>
                                        <p:cTn id="83" dur="500"/>
                                        <p:tgtEl>
                                          <p:spTgt spid="23"/>
                                        </p:tgtEl>
                                      </p:cBhvr>
                                    </p:animEffect>
                                  </p:childTnLst>
                                </p:cTn>
                              </p:par>
                            </p:childTnLst>
                          </p:cTn>
                        </p:par>
                      </p:childTnLst>
                    </p:cTn>
                  </p:par>
                  <p:par>
                    <p:cTn id="84" fill="hold">
                      <p:stCondLst>
                        <p:cond delay="indefinite"/>
                      </p:stCondLst>
                      <p:childTnLst>
                        <p:par>
                          <p:cTn id="85" fill="hold">
                            <p:stCondLst>
                              <p:cond delay="0"/>
                            </p:stCondLst>
                            <p:childTnLst>
                              <p:par>
                                <p:cTn id="86" presetID="10" presetClass="entr" presetSubtype="0" fill="hold" grpId="0" nodeType="clickEffect">
                                  <p:stCondLst>
                                    <p:cond delay="0"/>
                                  </p:stCondLst>
                                  <p:childTnLst>
                                    <p:set>
                                      <p:cBhvr>
                                        <p:cTn id="87" dur="1" fill="hold">
                                          <p:stCondLst>
                                            <p:cond delay="0"/>
                                          </p:stCondLst>
                                        </p:cTn>
                                        <p:tgtEl>
                                          <p:spTgt spid="29"/>
                                        </p:tgtEl>
                                        <p:attrNameLst>
                                          <p:attrName>style.visibility</p:attrName>
                                        </p:attrNameLst>
                                      </p:cBhvr>
                                      <p:to>
                                        <p:strVal val="visible"/>
                                      </p:to>
                                    </p:set>
                                    <p:animEffect transition="in" filter="fade">
                                      <p:cBhvr>
                                        <p:cTn id="88" dur="500"/>
                                        <p:tgtEl>
                                          <p:spTgt spid="29"/>
                                        </p:tgtEl>
                                      </p:cBhvr>
                                    </p:animEffect>
                                  </p:childTnLst>
                                </p:cTn>
                              </p:par>
                            </p:childTnLst>
                          </p:cTn>
                        </p:par>
                      </p:childTnLst>
                    </p:cTn>
                  </p:par>
                  <p:par>
                    <p:cTn id="89" fill="hold">
                      <p:stCondLst>
                        <p:cond delay="indefinite"/>
                      </p:stCondLst>
                      <p:childTnLst>
                        <p:par>
                          <p:cTn id="90" fill="hold">
                            <p:stCondLst>
                              <p:cond delay="0"/>
                            </p:stCondLst>
                            <p:childTnLst>
                              <p:par>
                                <p:cTn id="91" presetID="10" presetClass="entr" presetSubtype="0" fill="hold" grpId="0" nodeType="clickEffect">
                                  <p:stCondLst>
                                    <p:cond delay="0"/>
                                  </p:stCondLst>
                                  <p:childTnLst>
                                    <p:set>
                                      <p:cBhvr>
                                        <p:cTn id="92" dur="1" fill="hold">
                                          <p:stCondLst>
                                            <p:cond delay="0"/>
                                          </p:stCondLst>
                                        </p:cTn>
                                        <p:tgtEl>
                                          <p:spTgt spid="27"/>
                                        </p:tgtEl>
                                        <p:attrNameLst>
                                          <p:attrName>style.visibility</p:attrName>
                                        </p:attrNameLst>
                                      </p:cBhvr>
                                      <p:to>
                                        <p:strVal val="visible"/>
                                      </p:to>
                                    </p:set>
                                    <p:animEffect transition="in" filter="fade">
                                      <p:cBhvr>
                                        <p:cTn id="93" dur="500"/>
                                        <p:tgtEl>
                                          <p:spTgt spid="27"/>
                                        </p:tgtEl>
                                      </p:cBhvr>
                                    </p:animEffect>
                                  </p:childTnLst>
                                </p:cTn>
                              </p:par>
                            </p:childTnLst>
                          </p:cTn>
                        </p:par>
                      </p:childTnLst>
                    </p:cTn>
                  </p:par>
                  <p:par>
                    <p:cTn id="94" fill="hold">
                      <p:stCondLst>
                        <p:cond delay="indefinite"/>
                      </p:stCondLst>
                      <p:childTnLst>
                        <p:par>
                          <p:cTn id="95" fill="hold">
                            <p:stCondLst>
                              <p:cond delay="0"/>
                            </p:stCondLst>
                            <p:childTnLst>
                              <p:par>
                                <p:cTn id="96" presetID="10" presetClass="entr" presetSubtype="0" fill="hold" grpId="0" nodeType="clickEffect">
                                  <p:stCondLst>
                                    <p:cond delay="0"/>
                                  </p:stCondLst>
                                  <p:childTnLst>
                                    <p:set>
                                      <p:cBhvr>
                                        <p:cTn id="97" dur="1" fill="hold">
                                          <p:stCondLst>
                                            <p:cond delay="0"/>
                                          </p:stCondLst>
                                        </p:cTn>
                                        <p:tgtEl>
                                          <p:spTgt spid="25"/>
                                        </p:tgtEl>
                                        <p:attrNameLst>
                                          <p:attrName>style.visibility</p:attrName>
                                        </p:attrNameLst>
                                      </p:cBhvr>
                                      <p:to>
                                        <p:strVal val="visible"/>
                                      </p:to>
                                    </p:set>
                                    <p:animEffect transition="in" filter="fade">
                                      <p:cBhvr>
                                        <p:cTn id="98"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23" grpId="0"/>
      <p:bldP spid="25" grpId="0"/>
      <p:bldP spid="27" grpId="0"/>
      <p:bldP spid="29" grpId="0"/>
      <p:bldP spid="30" grpId="0"/>
      <p:bldP spid="4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A5B17E01-D784-487A-993E-598C2390B6CB}"/>
              </a:ext>
            </a:extLst>
          </p:cNvPr>
          <p:cNvSpPr/>
          <p:nvPr/>
        </p:nvSpPr>
        <p:spPr>
          <a:xfrm>
            <a:off x="451103" y="1963188"/>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5" name="Freeform: Shape 4">
            <a:extLst>
              <a:ext uri="{FF2B5EF4-FFF2-40B4-BE49-F238E27FC236}">
                <a16:creationId xmlns:a16="http://schemas.microsoft.com/office/drawing/2014/main" id="{75B86802-2876-4900-9125-34297CF380A9}"/>
              </a:ext>
            </a:extLst>
          </p:cNvPr>
          <p:cNvSpPr/>
          <p:nvPr/>
        </p:nvSpPr>
        <p:spPr>
          <a:xfrm>
            <a:off x="853440" y="336022"/>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6" name="Freeform: Shape 5">
            <a:extLst>
              <a:ext uri="{FF2B5EF4-FFF2-40B4-BE49-F238E27FC236}">
                <a16:creationId xmlns:a16="http://schemas.microsoft.com/office/drawing/2014/main" id="{831C3100-963A-4745-80C9-DE8DA707EFAC}"/>
              </a:ext>
            </a:extLst>
          </p:cNvPr>
          <p:cNvSpPr/>
          <p:nvPr/>
        </p:nvSpPr>
        <p:spPr>
          <a:xfrm>
            <a:off x="1229201" y="1103336"/>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7" name="Freeform: Shape 6">
            <a:extLst>
              <a:ext uri="{FF2B5EF4-FFF2-40B4-BE49-F238E27FC236}">
                <a16:creationId xmlns:a16="http://schemas.microsoft.com/office/drawing/2014/main" id="{009267F2-DDD7-4CB9-A119-D9B233C78593}"/>
              </a:ext>
            </a:extLst>
          </p:cNvPr>
          <p:cNvSpPr/>
          <p:nvPr/>
        </p:nvSpPr>
        <p:spPr>
          <a:xfrm>
            <a:off x="3706939" y="6451930"/>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8" name="Freeform: Shape 7">
            <a:extLst>
              <a:ext uri="{FF2B5EF4-FFF2-40B4-BE49-F238E27FC236}">
                <a16:creationId xmlns:a16="http://schemas.microsoft.com/office/drawing/2014/main" id="{53C3E66B-41CD-4610-AD19-8B4801D72EBE}"/>
              </a:ext>
            </a:extLst>
          </p:cNvPr>
          <p:cNvSpPr/>
          <p:nvPr/>
        </p:nvSpPr>
        <p:spPr>
          <a:xfrm>
            <a:off x="407193" y="5924911"/>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9" name="Freeform: Shape 8">
            <a:extLst>
              <a:ext uri="{FF2B5EF4-FFF2-40B4-BE49-F238E27FC236}">
                <a16:creationId xmlns:a16="http://schemas.microsoft.com/office/drawing/2014/main" id="{FB32CAB9-4334-4FDE-B5CC-5F626A1FA989}"/>
              </a:ext>
            </a:extLst>
          </p:cNvPr>
          <p:cNvSpPr/>
          <p:nvPr/>
        </p:nvSpPr>
        <p:spPr>
          <a:xfrm>
            <a:off x="7267480" y="6337630"/>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3" y="222218"/>
                  <a:pt x="114681" y="222218"/>
                </a:cubicBezTo>
                <a:cubicBezTo>
                  <a:pt x="55290" y="222218"/>
                  <a:pt x="7144" y="174072"/>
                  <a:pt x="7144" y="114681"/>
                </a:cubicBezTo>
                <a:cubicBezTo>
                  <a:pt x="7144" y="55290"/>
                  <a:pt x="55290" y="7144"/>
                  <a:pt x="114681" y="7144"/>
                </a:cubicBezTo>
                <a:cubicBezTo>
                  <a:pt x="174073" y="7144"/>
                  <a:pt x="222218" y="55290"/>
                  <a:pt x="222218" y="114681"/>
                </a:cubicBezTo>
                <a:close/>
              </a:path>
            </a:pathLst>
          </a:custGeom>
          <a:solidFill>
            <a:srgbClr val="FFC947"/>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10" name="Freeform: Shape 9">
            <a:extLst>
              <a:ext uri="{FF2B5EF4-FFF2-40B4-BE49-F238E27FC236}">
                <a16:creationId xmlns:a16="http://schemas.microsoft.com/office/drawing/2014/main" id="{F242AA1A-DFA1-4A28-92AF-C2B2EA359F59}"/>
              </a:ext>
            </a:extLst>
          </p:cNvPr>
          <p:cNvSpPr/>
          <p:nvPr/>
        </p:nvSpPr>
        <p:spPr>
          <a:xfrm>
            <a:off x="11963400" y="4190694"/>
            <a:ext cx="228600" cy="228600"/>
          </a:xfrm>
          <a:custGeom>
            <a:avLst/>
            <a:gdLst>
              <a:gd name="connsiteX0" fmla="*/ 222218 w 228600"/>
              <a:gd name="connsiteY0" fmla="*/ 114681 h 228600"/>
              <a:gd name="connsiteX1" fmla="*/ 114680 w 228600"/>
              <a:gd name="connsiteY1" fmla="*/ 222218 h 228600"/>
              <a:gd name="connsiteX2" fmla="*/ 7143 w 228600"/>
              <a:gd name="connsiteY2" fmla="*/ 114681 h 228600"/>
              <a:gd name="connsiteX3" fmla="*/ 114680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0" y="222218"/>
                </a:cubicBezTo>
                <a:cubicBezTo>
                  <a:pt x="55289" y="222218"/>
                  <a:pt x="7143" y="174072"/>
                  <a:pt x="7143" y="114681"/>
                </a:cubicBezTo>
                <a:cubicBezTo>
                  <a:pt x="7143" y="55290"/>
                  <a:pt x="55289" y="7144"/>
                  <a:pt x="114680"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11" name="Freeform: Shape 10">
            <a:extLst>
              <a:ext uri="{FF2B5EF4-FFF2-40B4-BE49-F238E27FC236}">
                <a16:creationId xmlns:a16="http://schemas.microsoft.com/office/drawing/2014/main" id="{46279536-31B8-4416-A983-84D05A753C1E}"/>
              </a:ext>
            </a:extLst>
          </p:cNvPr>
          <p:cNvSpPr/>
          <p:nvPr/>
        </p:nvSpPr>
        <p:spPr>
          <a:xfrm>
            <a:off x="10965751" y="4955362"/>
            <a:ext cx="228600" cy="228600"/>
          </a:xfrm>
          <a:custGeom>
            <a:avLst/>
            <a:gdLst>
              <a:gd name="connsiteX0" fmla="*/ 222218 w 228600"/>
              <a:gd name="connsiteY0" fmla="*/ 114681 h 228600"/>
              <a:gd name="connsiteX1" fmla="*/ 114680 w 228600"/>
              <a:gd name="connsiteY1" fmla="*/ 222218 h 228600"/>
              <a:gd name="connsiteX2" fmla="*/ 7143 w 228600"/>
              <a:gd name="connsiteY2" fmla="*/ 114681 h 228600"/>
              <a:gd name="connsiteX3" fmla="*/ 114680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0" y="222218"/>
                </a:cubicBezTo>
                <a:cubicBezTo>
                  <a:pt x="55289" y="222218"/>
                  <a:pt x="7143" y="174072"/>
                  <a:pt x="7143" y="114681"/>
                </a:cubicBezTo>
                <a:cubicBezTo>
                  <a:pt x="7143" y="55290"/>
                  <a:pt x="55289" y="7144"/>
                  <a:pt x="114680"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12" name="Freeform: Shape 11">
            <a:extLst>
              <a:ext uri="{FF2B5EF4-FFF2-40B4-BE49-F238E27FC236}">
                <a16:creationId xmlns:a16="http://schemas.microsoft.com/office/drawing/2014/main" id="{7F935BBF-29DC-4382-8885-C021C3E1EAFB}"/>
              </a:ext>
            </a:extLst>
          </p:cNvPr>
          <p:cNvSpPr/>
          <p:nvPr/>
        </p:nvSpPr>
        <p:spPr>
          <a:xfrm>
            <a:off x="10858214" y="2465622"/>
            <a:ext cx="228600" cy="228600"/>
          </a:xfrm>
          <a:custGeom>
            <a:avLst/>
            <a:gdLst>
              <a:gd name="connsiteX0" fmla="*/ 222219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9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9" y="114681"/>
                </a:moveTo>
                <a:cubicBezTo>
                  <a:pt x="222219" y="174072"/>
                  <a:pt x="174073" y="222218"/>
                  <a:pt x="114681" y="222218"/>
                </a:cubicBezTo>
                <a:cubicBezTo>
                  <a:pt x="55289" y="222218"/>
                  <a:pt x="7144" y="174072"/>
                  <a:pt x="7144" y="114681"/>
                </a:cubicBezTo>
                <a:cubicBezTo>
                  <a:pt x="7144" y="55290"/>
                  <a:pt x="55289" y="7144"/>
                  <a:pt x="114681" y="7144"/>
                </a:cubicBezTo>
                <a:cubicBezTo>
                  <a:pt x="174073" y="7144"/>
                  <a:pt x="222219" y="55290"/>
                  <a:pt x="222219" y="114681"/>
                </a:cubicBezTo>
                <a:close/>
              </a:path>
            </a:pathLst>
          </a:custGeom>
          <a:solidFill>
            <a:srgbClr val="FFC947"/>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13" name="Freeform: Shape 12">
            <a:extLst>
              <a:ext uri="{FF2B5EF4-FFF2-40B4-BE49-F238E27FC236}">
                <a16:creationId xmlns:a16="http://schemas.microsoft.com/office/drawing/2014/main" id="{65C19217-7963-4FCD-8D8F-E820E59E2E85}"/>
              </a:ext>
            </a:extLst>
          </p:cNvPr>
          <p:cNvSpPr/>
          <p:nvPr/>
        </p:nvSpPr>
        <p:spPr>
          <a:xfrm>
            <a:off x="10333557" y="620048"/>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14" name="Freeform: Shape 13">
            <a:extLst>
              <a:ext uri="{FF2B5EF4-FFF2-40B4-BE49-F238E27FC236}">
                <a16:creationId xmlns:a16="http://schemas.microsoft.com/office/drawing/2014/main" id="{2002022D-E83D-4338-B0F8-E32F05A06B98}"/>
              </a:ext>
            </a:extLst>
          </p:cNvPr>
          <p:cNvSpPr/>
          <p:nvPr/>
        </p:nvSpPr>
        <p:spPr>
          <a:xfrm>
            <a:off x="11556682" y="1164697"/>
            <a:ext cx="228600" cy="228600"/>
          </a:xfrm>
          <a:custGeom>
            <a:avLst/>
            <a:gdLst>
              <a:gd name="connsiteX0" fmla="*/ 222218 w 228600"/>
              <a:gd name="connsiteY0" fmla="*/ 114681 h 228600"/>
              <a:gd name="connsiteX1" fmla="*/ 114681 w 228600"/>
              <a:gd name="connsiteY1" fmla="*/ 222218 h 228600"/>
              <a:gd name="connsiteX2" fmla="*/ 7143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89" y="222218"/>
                  <a:pt x="7143" y="174072"/>
                  <a:pt x="7143" y="114681"/>
                </a:cubicBezTo>
                <a:cubicBezTo>
                  <a:pt x="7143" y="55290"/>
                  <a:pt x="55289"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15" name="Freeform: Shape 14">
            <a:extLst>
              <a:ext uri="{FF2B5EF4-FFF2-40B4-BE49-F238E27FC236}">
                <a16:creationId xmlns:a16="http://schemas.microsoft.com/office/drawing/2014/main" id="{E8D47CB0-9747-4701-91C7-9CBCF9200C62}"/>
              </a:ext>
            </a:extLst>
          </p:cNvPr>
          <p:cNvSpPr/>
          <p:nvPr/>
        </p:nvSpPr>
        <p:spPr>
          <a:xfrm>
            <a:off x="10355866" y="6582327"/>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23" name="TextBox 22">
            <a:extLst>
              <a:ext uri="{FF2B5EF4-FFF2-40B4-BE49-F238E27FC236}">
                <a16:creationId xmlns:a16="http://schemas.microsoft.com/office/drawing/2014/main" id="{52685F58-1526-4EE4-AB3B-5A0ECFD1DF43}"/>
              </a:ext>
            </a:extLst>
          </p:cNvPr>
          <p:cNvSpPr txBox="1"/>
          <p:nvPr/>
        </p:nvSpPr>
        <p:spPr>
          <a:xfrm>
            <a:off x="4926219" y="2130078"/>
            <a:ext cx="3550973" cy="461665"/>
          </a:xfrm>
          <a:prstGeom prst="rect">
            <a:avLst/>
          </a:prstGeom>
          <a:noFill/>
        </p:spPr>
        <p:txBody>
          <a:bodyPr wrap="none" rtlCol="0">
            <a:spAutoFit/>
          </a:bodyPr>
          <a:lstStyle/>
          <a:p>
            <a:pPr algn="r" rtl="1"/>
            <a:r>
              <a:rPr lang="ar-LY" sz="2400" b="1" dirty="0">
                <a:solidFill>
                  <a:schemeClr val="accent1"/>
                </a:solidFill>
                <a:latin typeface="Calibri" panose="020F0502020204030204" pitchFamily="34" charset="0"/>
                <a:cs typeface="Calibri" panose="020F0502020204030204" pitchFamily="34" charset="0"/>
              </a:rPr>
              <a:t>نظام </a:t>
            </a:r>
            <a:r>
              <a:rPr lang="ar-LY" sz="2400" b="1" dirty="0" smtClean="0">
                <a:solidFill>
                  <a:schemeClr val="accent1"/>
                </a:solidFill>
                <a:latin typeface="Calibri" panose="020F0502020204030204" pitchFamily="34" charset="0"/>
                <a:cs typeface="Calibri" panose="020F0502020204030204" pitchFamily="34" charset="0"/>
              </a:rPr>
              <a:t>رقمي </a:t>
            </a:r>
            <a:r>
              <a:rPr lang="ar-LY" sz="2400" b="1" dirty="0">
                <a:solidFill>
                  <a:schemeClr val="accent1"/>
                </a:solidFill>
                <a:latin typeface="Calibri" panose="020F0502020204030204" pitchFamily="34" charset="0"/>
                <a:cs typeface="Calibri" panose="020F0502020204030204" pitchFamily="34" charset="0"/>
              </a:rPr>
              <a:t>متكامل لإدارة المناهج</a:t>
            </a:r>
            <a:endParaRPr lang="en-US" sz="2400" b="1" dirty="0">
              <a:solidFill>
                <a:schemeClr val="accent1"/>
              </a:solidFill>
              <a:latin typeface="Calibri" panose="020F0502020204030204" pitchFamily="34" charset="0"/>
              <a:cs typeface="Calibri" panose="020F0502020204030204" pitchFamily="34" charset="0"/>
            </a:endParaRPr>
          </a:p>
        </p:txBody>
      </p:sp>
      <p:sp>
        <p:nvSpPr>
          <p:cNvPr id="25" name="TextBox 24">
            <a:extLst>
              <a:ext uri="{FF2B5EF4-FFF2-40B4-BE49-F238E27FC236}">
                <a16:creationId xmlns:a16="http://schemas.microsoft.com/office/drawing/2014/main" id="{C76A9A02-5B5D-45BE-8C98-1144FE1738DB}"/>
              </a:ext>
            </a:extLst>
          </p:cNvPr>
          <p:cNvSpPr txBox="1"/>
          <p:nvPr/>
        </p:nvSpPr>
        <p:spPr>
          <a:xfrm>
            <a:off x="2046023" y="5277688"/>
            <a:ext cx="6902852" cy="461665"/>
          </a:xfrm>
          <a:prstGeom prst="rect">
            <a:avLst/>
          </a:prstGeom>
          <a:noFill/>
        </p:spPr>
        <p:txBody>
          <a:bodyPr wrap="none" rtlCol="0">
            <a:spAutoFit/>
          </a:bodyPr>
          <a:lstStyle/>
          <a:p>
            <a:pPr algn="r" rtl="1"/>
            <a:r>
              <a:rPr lang="ar-LY" sz="2400" b="1" dirty="0">
                <a:solidFill>
                  <a:schemeClr val="accent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استخدام تقنيات متقدمة لتبسيط العمليات الإدارية وزيادة الكفاءة</a:t>
            </a:r>
          </a:p>
        </p:txBody>
      </p:sp>
      <p:sp>
        <p:nvSpPr>
          <p:cNvPr id="27" name="TextBox 26">
            <a:extLst>
              <a:ext uri="{FF2B5EF4-FFF2-40B4-BE49-F238E27FC236}">
                <a16:creationId xmlns:a16="http://schemas.microsoft.com/office/drawing/2014/main" id="{7C65EBE4-16E1-4DE0-A1B1-C17C425C28C8}"/>
              </a:ext>
            </a:extLst>
          </p:cNvPr>
          <p:cNvSpPr txBox="1"/>
          <p:nvPr/>
        </p:nvSpPr>
        <p:spPr>
          <a:xfrm>
            <a:off x="3122813" y="4414522"/>
            <a:ext cx="4891083" cy="461665"/>
          </a:xfrm>
          <a:prstGeom prst="rect">
            <a:avLst/>
          </a:prstGeom>
          <a:noFill/>
        </p:spPr>
        <p:txBody>
          <a:bodyPr wrap="none" rtlCol="0">
            <a:spAutoFit/>
          </a:bodyPr>
          <a:lstStyle/>
          <a:p>
            <a:pPr algn="r" rtl="1"/>
            <a:r>
              <a:rPr lang="ar-LY" sz="2400" b="1" dirty="0">
                <a:solidFill>
                  <a:schemeClr val="accent1"/>
                </a:solidFill>
                <a:latin typeface="Calibri" panose="020F0502020204030204" pitchFamily="34" charset="0"/>
                <a:cs typeface="Calibri" panose="020F0502020204030204" pitchFamily="34" charset="0"/>
              </a:rPr>
              <a:t>تعزيز الشفافية والمرونة في تخصيص المناهج</a:t>
            </a:r>
            <a:endParaRPr lang="en-US" sz="2400" b="1" dirty="0">
              <a:solidFill>
                <a:schemeClr val="accent1"/>
              </a:solidFill>
              <a:latin typeface="Calibri" panose="020F0502020204030204" pitchFamily="34" charset="0"/>
              <a:cs typeface="Calibri" panose="020F0502020204030204" pitchFamily="34" charset="0"/>
            </a:endParaRPr>
          </a:p>
        </p:txBody>
      </p:sp>
      <p:sp>
        <p:nvSpPr>
          <p:cNvPr id="29" name="TextBox 28">
            <a:extLst>
              <a:ext uri="{FF2B5EF4-FFF2-40B4-BE49-F238E27FC236}">
                <a16:creationId xmlns:a16="http://schemas.microsoft.com/office/drawing/2014/main" id="{62F25D26-8702-49BF-82EB-F18CDED2A526}"/>
              </a:ext>
            </a:extLst>
          </p:cNvPr>
          <p:cNvSpPr txBox="1"/>
          <p:nvPr/>
        </p:nvSpPr>
        <p:spPr>
          <a:xfrm>
            <a:off x="4689209" y="3196386"/>
            <a:ext cx="3151825" cy="461665"/>
          </a:xfrm>
          <a:prstGeom prst="rect">
            <a:avLst/>
          </a:prstGeom>
          <a:noFill/>
        </p:spPr>
        <p:txBody>
          <a:bodyPr wrap="none" rtlCol="0">
            <a:spAutoFit/>
          </a:bodyPr>
          <a:lstStyle/>
          <a:p>
            <a:pPr algn="r" rtl="1"/>
            <a:r>
              <a:rPr lang="ar-LY" sz="2400" b="1" dirty="0">
                <a:solidFill>
                  <a:schemeClr val="accent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توفير أدوات حديثة للتواصل</a:t>
            </a:r>
            <a:endParaRPr lang="en-US" sz="2400" b="1" dirty="0">
              <a:solidFill>
                <a:schemeClr val="accent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30" name="TextBox 29">
            <a:extLst>
              <a:ext uri="{FF2B5EF4-FFF2-40B4-BE49-F238E27FC236}">
                <a16:creationId xmlns:a16="http://schemas.microsoft.com/office/drawing/2014/main" id="{74E014E0-279A-4494-9336-B798D5117C3D}"/>
              </a:ext>
            </a:extLst>
          </p:cNvPr>
          <p:cNvSpPr txBox="1"/>
          <p:nvPr/>
        </p:nvSpPr>
        <p:spPr>
          <a:xfrm>
            <a:off x="2001803" y="112216"/>
            <a:ext cx="7590539" cy="1015663"/>
          </a:xfrm>
          <a:prstGeom prst="rect">
            <a:avLst/>
          </a:prstGeom>
          <a:noFill/>
        </p:spPr>
        <p:txBody>
          <a:bodyPr wrap="none" rtlCol="0">
            <a:spAutoFit/>
          </a:bodyPr>
          <a:lstStyle/>
          <a:p>
            <a:pPr algn="ctr" rtl="1"/>
            <a:r>
              <a:rPr lang="ar-LY" sz="6000" b="1" dirty="0">
                <a:solidFill>
                  <a:schemeClr val="accent1"/>
                </a:solidFill>
                <a:latin typeface="Calibri" panose="020F0502020204030204" pitchFamily="34" charset="0"/>
                <a:cs typeface="Calibri" panose="020F0502020204030204" pitchFamily="34" charset="0"/>
              </a:rPr>
              <a:t>النظام القائم و</a:t>
            </a:r>
            <a:r>
              <a:rPr lang="ar-LY" sz="6000" b="1" dirty="0">
                <a:solidFill>
                  <a:schemeClr val="accent2"/>
                </a:solidFill>
                <a:latin typeface="Calibri" panose="020F0502020204030204" pitchFamily="34" charset="0"/>
                <a:cs typeface="Calibri" panose="020F0502020204030204" pitchFamily="34" charset="0"/>
              </a:rPr>
              <a:t>النظام المقترح</a:t>
            </a:r>
            <a:endParaRPr lang="en-US" sz="6000" b="1" dirty="0">
              <a:solidFill>
                <a:schemeClr val="accent2"/>
              </a:solidFill>
              <a:latin typeface="Calibri" panose="020F0502020204030204" pitchFamily="34" charset="0"/>
              <a:cs typeface="Calibri" panose="020F0502020204030204" pitchFamily="34" charset="0"/>
            </a:endParaRPr>
          </a:p>
        </p:txBody>
      </p:sp>
      <p:grpSp>
        <p:nvGrpSpPr>
          <p:cNvPr id="34" name="Group 1">
            <a:extLst>
              <a:ext uri="{FF2B5EF4-FFF2-40B4-BE49-F238E27FC236}">
                <a16:creationId xmlns:a16="http://schemas.microsoft.com/office/drawing/2014/main" id="{3635C28A-AE42-405E-9095-53541A58E982}"/>
              </a:ext>
            </a:extLst>
          </p:cNvPr>
          <p:cNvGrpSpPr/>
          <p:nvPr/>
        </p:nvGrpSpPr>
        <p:grpSpPr>
          <a:xfrm rot="10800000">
            <a:off x="7937267" y="1964774"/>
            <a:ext cx="2861977" cy="3704082"/>
            <a:chOff x="960977" y="1757724"/>
            <a:chExt cx="2861977" cy="3704082"/>
          </a:xfrm>
        </p:grpSpPr>
        <p:sp>
          <p:nvSpPr>
            <p:cNvPr id="35" name="Freeform: Shape 15">
              <a:extLst>
                <a:ext uri="{FF2B5EF4-FFF2-40B4-BE49-F238E27FC236}">
                  <a16:creationId xmlns:a16="http://schemas.microsoft.com/office/drawing/2014/main" id="{23A06DA7-43A7-459A-84A4-311F090B73D1}"/>
                </a:ext>
              </a:extLst>
            </p:cNvPr>
            <p:cNvSpPr/>
            <p:nvPr/>
          </p:nvSpPr>
          <p:spPr>
            <a:xfrm>
              <a:off x="960977" y="2623832"/>
              <a:ext cx="2047875" cy="2047875"/>
            </a:xfrm>
            <a:custGeom>
              <a:avLst/>
              <a:gdLst>
                <a:gd name="connsiteX0" fmla="*/ 2044922 w 2047875"/>
                <a:gd name="connsiteY0" fmla="*/ 1026033 h 2047875"/>
                <a:gd name="connsiteX1" fmla="*/ 1026033 w 2047875"/>
                <a:gd name="connsiteY1" fmla="*/ 2044922 h 2047875"/>
                <a:gd name="connsiteX2" fmla="*/ 7144 w 2047875"/>
                <a:gd name="connsiteY2" fmla="*/ 1026033 h 2047875"/>
                <a:gd name="connsiteX3" fmla="*/ 1026033 w 2047875"/>
                <a:gd name="connsiteY3" fmla="*/ 7144 h 2047875"/>
                <a:gd name="connsiteX4" fmla="*/ 2044922 w 2047875"/>
                <a:gd name="connsiteY4" fmla="*/ 1026033 h 20478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47875" h="2047875">
                  <a:moveTo>
                    <a:pt x="2044922" y="1026033"/>
                  </a:moveTo>
                  <a:cubicBezTo>
                    <a:pt x="2044922" y="1588750"/>
                    <a:pt x="1588750" y="2044922"/>
                    <a:pt x="1026033" y="2044922"/>
                  </a:cubicBezTo>
                  <a:cubicBezTo>
                    <a:pt x="463316" y="2044922"/>
                    <a:pt x="7144" y="1588750"/>
                    <a:pt x="7144" y="1026033"/>
                  </a:cubicBezTo>
                  <a:cubicBezTo>
                    <a:pt x="7144" y="463316"/>
                    <a:pt x="463316" y="7144"/>
                    <a:pt x="1026033" y="7144"/>
                  </a:cubicBezTo>
                  <a:cubicBezTo>
                    <a:pt x="1588750" y="7144"/>
                    <a:pt x="2044922" y="463316"/>
                    <a:pt x="2044922" y="1026033"/>
                  </a:cubicBezTo>
                  <a:close/>
                </a:path>
              </a:pathLst>
            </a:custGeom>
            <a:solidFill>
              <a:srgbClr val="EFEFEF"/>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36" name="Freeform: Shape 16">
              <a:extLst>
                <a:ext uri="{FF2B5EF4-FFF2-40B4-BE49-F238E27FC236}">
                  <a16:creationId xmlns:a16="http://schemas.microsoft.com/office/drawing/2014/main" id="{75582C03-2B34-472A-B6B0-68E9840CF5E6}"/>
                </a:ext>
              </a:extLst>
            </p:cNvPr>
            <p:cNvSpPr/>
            <p:nvPr/>
          </p:nvSpPr>
          <p:spPr>
            <a:xfrm>
              <a:off x="1840896" y="1832781"/>
              <a:ext cx="1828800" cy="3629025"/>
            </a:xfrm>
            <a:custGeom>
              <a:avLst/>
              <a:gdLst>
                <a:gd name="connsiteX0" fmla="*/ 14288 w 1828800"/>
                <a:gd name="connsiteY0" fmla="*/ 3619881 h 3629025"/>
                <a:gd name="connsiteX1" fmla="*/ 1817084 w 1828800"/>
                <a:gd name="connsiteY1" fmla="*/ 1817084 h 3629025"/>
                <a:gd name="connsiteX2" fmla="*/ 14288 w 1828800"/>
                <a:gd name="connsiteY2" fmla="*/ 14288 h 3629025"/>
              </a:gdLst>
              <a:ahLst/>
              <a:cxnLst>
                <a:cxn ang="0">
                  <a:pos x="connsiteX0" y="connsiteY0"/>
                </a:cxn>
                <a:cxn ang="0">
                  <a:pos x="connsiteX1" y="connsiteY1"/>
                </a:cxn>
                <a:cxn ang="0">
                  <a:pos x="connsiteX2" y="connsiteY2"/>
                </a:cxn>
              </a:cxnLst>
              <a:rect l="l" t="t" r="r" b="b"/>
              <a:pathLst>
                <a:path w="1828800" h="3629025">
                  <a:moveTo>
                    <a:pt x="14288" y="3619881"/>
                  </a:moveTo>
                  <a:cubicBezTo>
                    <a:pt x="1009936" y="3619881"/>
                    <a:pt x="1817084" y="2812733"/>
                    <a:pt x="1817084" y="1817084"/>
                  </a:cubicBezTo>
                  <a:cubicBezTo>
                    <a:pt x="1817084" y="821436"/>
                    <a:pt x="1009936" y="14288"/>
                    <a:pt x="14288" y="14288"/>
                  </a:cubicBezTo>
                </a:path>
              </a:pathLst>
            </a:custGeom>
            <a:noFill/>
            <a:ln w="19050" cap="flat">
              <a:solidFill>
                <a:srgbClr val="EFEFEF"/>
              </a:solid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37" name="Freeform: Shape 17">
              <a:extLst>
                <a:ext uri="{FF2B5EF4-FFF2-40B4-BE49-F238E27FC236}">
                  <a16:creationId xmlns:a16="http://schemas.microsoft.com/office/drawing/2014/main" id="{18E5A0CE-581D-46E4-88F8-BC95F34565AD}"/>
                </a:ext>
              </a:extLst>
            </p:cNvPr>
            <p:cNvSpPr/>
            <p:nvPr/>
          </p:nvSpPr>
          <p:spPr>
            <a:xfrm>
              <a:off x="2273617" y="1757724"/>
              <a:ext cx="390525" cy="390525"/>
            </a:xfrm>
            <a:custGeom>
              <a:avLst/>
              <a:gdLst>
                <a:gd name="connsiteX0" fmla="*/ 389096 w 390525"/>
                <a:gd name="connsiteY0" fmla="*/ 198120 h 390525"/>
                <a:gd name="connsiteX1" fmla="*/ 198120 w 390525"/>
                <a:gd name="connsiteY1" fmla="*/ 389096 h 390525"/>
                <a:gd name="connsiteX2" fmla="*/ 7144 w 390525"/>
                <a:gd name="connsiteY2" fmla="*/ 198120 h 390525"/>
                <a:gd name="connsiteX3" fmla="*/ 198120 w 390525"/>
                <a:gd name="connsiteY3" fmla="*/ 7144 h 390525"/>
                <a:gd name="connsiteX4" fmla="*/ 389096 w 390525"/>
                <a:gd name="connsiteY4" fmla="*/ 198120 h 390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0525" h="390525">
                  <a:moveTo>
                    <a:pt x="389096" y="198120"/>
                  </a:moveTo>
                  <a:cubicBezTo>
                    <a:pt x="389096" y="303593"/>
                    <a:pt x="303593" y="389096"/>
                    <a:pt x="198120" y="389096"/>
                  </a:cubicBezTo>
                  <a:cubicBezTo>
                    <a:pt x="92647" y="389096"/>
                    <a:pt x="7144" y="303593"/>
                    <a:pt x="7144" y="198120"/>
                  </a:cubicBezTo>
                  <a:cubicBezTo>
                    <a:pt x="7144" y="92647"/>
                    <a:pt x="92647" y="7144"/>
                    <a:pt x="198120" y="7144"/>
                  </a:cubicBezTo>
                  <a:cubicBezTo>
                    <a:pt x="303593" y="7144"/>
                    <a:pt x="389096" y="92647"/>
                    <a:pt x="389096" y="198120"/>
                  </a:cubicBezTo>
                  <a:close/>
                </a:path>
              </a:pathLst>
            </a:custGeom>
            <a:solidFill>
              <a:srgbClr val="0A1931"/>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38" name="Freeform: Shape 18">
              <a:extLst>
                <a:ext uri="{FF2B5EF4-FFF2-40B4-BE49-F238E27FC236}">
                  <a16:creationId xmlns:a16="http://schemas.microsoft.com/office/drawing/2014/main" id="{7E27C72E-5493-42C2-9E99-F3B1A77B9AA9}"/>
                </a:ext>
              </a:extLst>
            </p:cNvPr>
            <p:cNvSpPr/>
            <p:nvPr/>
          </p:nvSpPr>
          <p:spPr>
            <a:xfrm>
              <a:off x="3218307" y="2550394"/>
              <a:ext cx="390525" cy="390525"/>
            </a:xfrm>
            <a:custGeom>
              <a:avLst/>
              <a:gdLst>
                <a:gd name="connsiteX0" fmla="*/ 389096 w 390525"/>
                <a:gd name="connsiteY0" fmla="*/ 198120 h 390525"/>
                <a:gd name="connsiteX1" fmla="*/ 198120 w 390525"/>
                <a:gd name="connsiteY1" fmla="*/ 389096 h 390525"/>
                <a:gd name="connsiteX2" fmla="*/ 7144 w 390525"/>
                <a:gd name="connsiteY2" fmla="*/ 198120 h 390525"/>
                <a:gd name="connsiteX3" fmla="*/ 198120 w 390525"/>
                <a:gd name="connsiteY3" fmla="*/ 7144 h 390525"/>
                <a:gd name="connsiteX4" fmla="*/ 389096 w 390525"/>
                <a:gd name="connsiteY4" fmla="*/ 198120 h 390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0525" h="390525">
                  <a:moveTo>
                    <a:pt x="389096" y="198120"/>
                  </a:moveTo>
                  <a:cubicBezTo>
                    <a:pt x="389096" y="303593"/>
                    <a:pt x="303593" y="389096"/>
                    <a:pt x="198120" y="389096"/>
                  </a:cubicBezTo>
                  <a:cubicBezTo>
                    <a:pt x="92647" y="389096"/>
                    <a:pt x="7144" y="303593"/>
                    <a:pt x="7144" y="198120"/>
                  </a:cubicBezTo>
                  <a:cubicBezTo>
                    <a:pt x="7144" y="92647"/>
                    <a:pt x="92647" y="7144"/>
                    <a:pt x="198120" y="7144"/>
                  </a:cubicBezTo>
                  <a:cubicBezTo>
                    <a:pt x="303593" y="7144"/>
                    <a:pt x="389096" y="92646"/>
                    <a:pt x="389096" y="198120"/>
                  </a:cubicBezTo>
                  <a:close/>
                </a:path>
              </a:pathLst>
            </a:custGeom>
            <a:solidFill>
              <a:srgbClr val="185ADB"/>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39" name="Freeform: Shape 19">
              <a:extLst>
                <a:ext uri="{FF2B5EF4-FFF2-40B4-BE49-F238E27FC236}">
                  <a16:creationId xmlns:a16="http://schemas.microsoft.com/office/drawing/2014/main" id="{0268F29F-9F9B-470D-947F-1096ED494E1E}"/>
                </a:ext>
              </a:extLst>
            </p:cNvPr>
            <p:cNvSpPr/>
            <p:nvPr/>
          </p:nvSpPr>
          <p:spPr>
            <a:xfrm>
              <a:off x="3432429" y="3764832"/>
              <a:ext cx="390525" cy="390525"/>
            </a:xfrm>
            <a:custGeom>
              <a:avLst/>
              <a:gdLst>
                <a:gd name="connsiteX0" fmla="*/ 389096 w 390525"/>
                <a:gd name="connsiteY0" fmla="*/ 198120 h 390525"/>
                <a:gd name="connsiteX1" fmla="*/ 198120 w 390525"/>
                <a:gd name="connsiteY1" fmla="*/ 389096 h 390525"/>
                <a:gd name="connsiteX2" fmla="*/ 7144 w 390525"/>
                <a:gd name="connsiteY2" fmla="*/ 198120 h 390525"/>
                <a:gd name="connsiteX3" fmla="*/ 198120 w 390525"/>
                <a:gd name="connsiteY3" fmla="*/ 7144 h 390525"/>
                <a:gd name="connsiteX4" fmla="*/ 389096 w 390525"/>
                <a:gd name="connsiteY4" fmla="*/ 198120 h 390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0525" h="390525">
                  <a:moveTo>
                    <a:pt x="389096" y="198120"/>
                  </a:moveTo>
                  <a:cubicBezTo>
                    <a:pt x="389096" y="303593"/>
                    <a:pt x="303593" y="389096"/>
                    <a:pt x="198120" y="389096"/>
                  </a:cubicBezTo>
                  <a:cubicBezTo>
                    <a:pt x="92647" y="389096"/>
                    <a:pt x="7144" y="303593"/>
                    <a:pt x="7144" y="198120"/>
                  </a:cubicBezTo>
                  <a:cubicBezTo>
                    <a:pt x="7144" y="92647"/>
                    <a:pt x="92647" y="7144"/>
                    <a:pt x="198120" y="7144"/>
                  </a:cubicBezTo>
                  <a:cubicBezTo>
                    <a:pt x="303593" y="7144"/>
                    <a:pt x="389096" y="92647"/>
                    <a:pt x="389096" y="198120"/>
                  </a:cubicBezTo>
                  <a:close/>
                </a:path>
              </a:pathLst>
            </a:custGeom>
            <a:solidFill>
              <a:srgbClr val="0A1931"/>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40" name="Freeform: Shape 20">
              <a:extLst>
                <a:ext uri="{FF2B5EF4-FFF2-40B4-BE49-F238E27FC236}">
                  <a16:creationId xmlns:a16="http://schemas.microsoft.com/office/drawing/2014/main" id="{4C4C64CD-D3B7-465F-871F-4CB1B90DF9DE}"/>
                </a:ext>
              </a:extLst>
            </p:cNvPr>
            <p:cNvSpPr/>
            <p:nvPr/>
          </p:nvSpPr>
          <p:spPr>
            <a:xfrm>
              <a:off x="2815875" y="4832775"/>
              <a:ext cx="390525" cy="390525"/>
            </a:xfrm>
            <a:custGeom>
              <a:avLst/>
              <a:gdLst>
                <a:gd name="connsiteX0" fmla="*/ 389096 w 390525"/>
                <a:gd name="connsiteY0" fmla="*/ 198120 h 390525"/>
                <a:gd name="connsiteX1" fmla="*/ 198120 w 390525"/>
                <a:gd name="connsiteY1" fmla="*/ 389096 h 390525"/>
                <a:gd name="connsiteX2" fmla="*/ 7144 w 390525"/>
                <a:gd name="connsiteY2" fmla="*/ 198120 h 390525"/>
                <a:gd name="connsiteX3" fmla="*/ 198120 w 390525"/>
                <a:gd name="connsiteY3" fmla="*/ 7144 h 390525"/>
                <a:gd name="connsiteX4" fmla="*/ 389096 w 390525"/>
                <a:gd name="connsiteY4" fmla="*/ 198120 h 390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0525" h="390525">
                  <a:moveTo>
                    <a:pt x="389096" y="198120"/>
                  </a:moveTo>
                  <a:cubicBezTo>
                    <a:pt x="389096" y="303593"/>
                    <a:pt x="303593" y="389096"/>
                    <a:pt x="198120" y="389096"/>
                  </a:cubicBezTo>
                  <a:cubicBezTo>
                    <a:pt x="92647" y="389096"/>
                    <a:pt x="7144" y="303593"/>
                    <a:pt x="7144" y="198120"/>
                  </a:cubicBezTo>
                  <a:cubicBezTo>
                    <a:pt x="7144" y="92647"/>
                    <a:pt x="92647" y="7144"/>
                    <a:pt x="198120" y="7144"/>
                  </a:cubicBezTo>
                  <a:cubicBezTo>
                    <a:pt x="303593" y="7144"/>
                    <a:pt x="389096" y="92647"/>
                    <a:pt x="389096" y="198120"/>
                  </a:cubicBezTo>
                  <a:close/>
                </a:path>
              </a:pathLst>
            </a:custGeom>
            <a:solidFill>
              <a:srgbClr val="185ADB"/>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grpSp>
      <p:sp>
        <p:nvSpPr>
          <p:cNvPr id="41" name="مربع نص 40"/>
          <p:cNvSpPr txBox="1"/>
          <p:nvPr/>
        </p:nvSpPr>
        <p:spPr>
          <a:xfrm>
            <a:off x="8873448" y="3301756"/>
            <a:ext cx="1803715" cy="954107"/>
          </a:xfrm>
          <a:prstGeom prst="rect">
            <a:avLst/>
          </a:prstGeom>
          <a:noFill/>
        </p:spPr>
        <p:txBody>
          <a:bodyPr wrap="square" rtlCol="0">
            <a:spAutoFit/>
          </a:bodyPr>
          <a:lstStyle/>
          <a:p>
            <a:pPr algn="ctr" rtl="1"/>
            <a:r>
              <a:rPr lang="ar-LY" sz="2800" dirty="0">
                <a:latin typeface="Calibri" panose="020F0502020204030204" pitchFamily="34" charset="0"/>
                <a:cs typeface="Calibri" panose="020F0502020204030204" pitchFamily="34" charset="0"/>
              </a:rPr>
              <a:t>النظام المقترح</a:t>
            </a:r>
            <a:endParaRPr lang="en-US" sz="2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98545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additive="base">
                                        <p:cTn id="7" dur="1000" fill="hold"/>
                                        <p:tgtEl>
                                          <p:spTgt spid="30"/>
                                        </p:tgtEl>
                                        <p:attrNameLst>
                                          <p:attrName>ppt_x</p:attrName>
                                        </p:attrNameLst>
                                      </p:cBhvr>
                                      <p:tavLst>
                                        <p:tav tm="0">
                                          <p:val>
                                            <p:strVal val="#ppt_x"/>
                                          </p:val>
                                        </p:tav>
                                        <p:tav tm="100000">
                                          <p:val>
                                            <p:strVal val="#ppt_x"/>
                                          </p:val>
                                        </p:tav>
                                      </p:tavLst>
                                    </p:anim>
                                    <p:anim calcmode="lin" valueType="num">
                                      <p:cBhvr additive="base">
                                        <p:cTn id="8" dur="1000" fill="hold"/>
                                        <p:tgtEl>
                                          <p:spTgt spid="30"/>
                                        </p:tgtEl>
                                        <p:attrNameLst>
                                          <p:attrName>ppt_y</p:attrName>
                                        </p:attrNameLst>
                                      </p:cBhvr>
                                      <p:tavLst>
                                        <p:tav tm="0">
                                          <p:val>
                                            <p:strVal val="0-#ppt_h/2"/>
                                          </p:val>
                                        </p:tav>
                                        <p:tav tm="100000">
                                          <p:val>
                                            <p:strVal val="#ppt_y"/>
                                          </p:val>
                                        </p:tav>
                                      </p:tavLst>
                                    </p:anim>
                                  </p:childTnLst>
                                </p:cTn>
                              </p:par>
                              <p:par>
                                <p:cTn id="9" presetID="53" presetClass="entr" presetSubtype="16"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p:cTn id="11" dur="500" fill="hold"/>
                                        <p:tgtEl>
                                          <p:spTgt spid="10"/>
                                        </p:tgtEl>
                                        <p:attrNameLst>
                                          <p:attrName>ppt_w</p:attrName>
                                        </p:attrNameLst>
                                      </p:cBhvr>
                                      <p:tavLst>
                                        <p:tav tm="0">
                                          <p:val>
                                            <p:fltVal val="0"/>
                                          </p:val>
                                        </p:tav>
                                        <p:tav tm="100000">
                                          <p:val>
                                            <p:strVal val="#ppt_w"/>
                                          </p:val>
                                        </p:tav>
                                      </p:tavLst>
                                    </p:anim>
                                    <p:anim calcmode="lin" valueType="num">
                                      <p:cBhvr>
                                        <p:cTn id="12" dur="500" fill="hold"/>
                                        <p:tgtEl>
                                          <p:spTgt spid="10"/>
                                        </p:tgtEl>
                                        <p:attrNameLst>
                                          <p:attrName>ppt_h</p:attrName>
                                        </p:attrNameLst>
                                      </p:cBhvr>
                                      <p:tavLst>
                                        <p:tav tm="0">
                                          <p:val>
                                            <p:fltVal val="0"/>
                                          </p:val>
                                        </p:tav>
                                        <p:tav tm="100000">
                                          <p:val>
                                            <p:strVal val="#ppt_h"/>
                                          </p:val>
                                        </p:tav>
                                      </p:tavLst>
                                    </p:anim>
                                    <p:animEffect transition="in" filter="fade">
                                      <p:cBhvr>
                                        <p:cTn id="13" dur="500"/>
                                        <p:tgtEl>
                                          <p:spTgt spid="10"/>
                                        </p:tgtEl>
                                      </p:cBhvr>
                                    </p:animEffect>
                                  </p:childTnLst>
                                </p:cTn>
                              </p:par>
                              <p:par>
                                <p:cTn id="14" presetID="53" presetClass="entr" presetSubtype="16"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anim calcmode="lin" valueType="num">
                                      <p:cBhvr>
                                        <p:cTn id="16" dur="500" fill="hold"/>
                                        <p:tgtEl>
                                          <p:spTgt spid="11"/>
                                        </p:tgtEl>
                                        <p:attrNameLst>
                                          <p:attrName>ppt_w</p:attrName>
                                        </p:attrNameLst>
                                      </p:cBhvr>
                                      <p:tavLst>
                                        <p:tav tm="0">
                                          <p:val>
                                            <p:fltVal val="0"/>
                                          </p:val>
                                        </p:tav>
                                        <p:tav tm="100000">
                                          <p:val>
                                            <p:strVal val="#ppt_w"/>
                                          </p:val>
                                        </p:tav>
                                      </p:tavLst>
                                    </p:anim>
                                    <p:anim calcmode="lin" valueType="num">
                                      <p:cBhvr>
                                        <p:cTn id="17" dur="500" fill="hold"/>
                                        <p:tgtEl>
                                          <p:spTgt spid="11"/>
                                        </p:tgtEl>
                                        <p:attrNameLst>
                                          <p:attrName>ppt_h</p:attrName>
                                        </p:attrNameLst>
                                      </p:cBhvr>
                                      <p:tavLst>
                                        <p:tav tm="0">
                                          <p:val>
                                            <p:fltVal val="0"/>
                                          </p:val>
                                        </p:tav>
                                        <p:tav tm="100000">
                                          <p:val>
                                            <p:strVal val="#ppt_h"/>
                                          </p:val>
                                        </p:tav>
                                      </p:tavLst>
                                    </p:anim>
                                    <p:animEffect transition="in" filter="fade">
                                      <p:cBhvr>
                                        <p:cTn id="18" dur="500"/>
                                        <p:tgtEl>
                                          <p:spTgt spid="11"/>
                                        </p:tgtEl>
                                      </p:cBhvr>
                                    </p:animEffect>
                                  </p:childTnLst>
                                </p:cTn>
                              </p:par>
                              <p:par>
                                <p:cTn id="19" presetID="53" presetClass="entr" presetSubtype="16"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anim calcmode="lin" valueType="num">
                                      <p:cBhvr>
                                        <p:cTn id="21" dur="500" fill="hold"/>
                                        <p:tgtEl>
                                          <p:spTgt spid="12"/>
                                        </p:tgtEl>
                                        <p:attrNameLst>
                                          <p:attrName>ppt_w</p:attrName>
                                        </p:attrNameLst>
                                      </p:cBhvr>
                                      <p:tavLst>
                                        <p:tav tm="0">
                                          <p:val>
                                            <p:fltVal val="0"/>
                                          </p:val>
                                        </p:tav>
                                        <p:tav tm="100000">
                                          <p:val>
                                            <p:strVal val="#ppt_w"/>
                                          </p:val>
                                        </p:tav>
                                      </p:tavLst>
                                    </p:anim>
                                    <p:anim calcmode="lin" valueType="num">
                                      <p:cBhvr>
                                        <p:cTn id="22" dur="500" fill="hold"/>
                                        <p:tgtEl>
                                          <p:spTgt spid="12"/>
                                        </p:tgtEl>
                                        <p:attrNameLst>
                                          <p:attrName>ppt_h</p:attrName>
                                        </p:attrNameLst>
                                      </p:cBhvr>
                                      <p:tavLst>
                                        <p:tav tm="0">
                                          <p:val>
                                            <p:fltVal val="0"/>
                                          </p:val>
                                        </p:tav>
                                        <p:tav tm="100000">
                                          <p:val>
                                            <p:strVal val="#ppt_h"/>
                                          </p:val>
                                        </p:tav>
                                      </p:tavLst>
                                    </p:anim>
                                    <p:animEffect transition="in" filter="fade">
                                      <p:cBhvr>
                                        <p:cTn id="23" dur="500"/>
                                        <p:tgtEl>
                                          <p:spTgt spid="12"/>
                                        </p:tgtEl>
                                      </p:cBhvr>
                                    </p:animEffect>
                                  </p:childTnLst>
                                </p:cTn>
                              </p:par>
                              <p:par>
                                <p:cTn id="24" presetID="53" presetClass="entr" presetSubtype="16" fill="hold" grpId="0" nodeType="withEffect">
                                  <p:stCondLst>
                                    <p:cond delay="0"/>
                                  </p:stCondLst>
                                  <p:childTnLst>
                                    <p:set>
                                      <p:cBhvr>
                                        <p:cTn id="25" dur="1" fill="hold">
                                          <p:stCondLst>
                                            <p:cond delay="0"/>
                                          </p:stCondLst>
                                        </p:cTn>
                                        <p:tgtEl>
                                          <p:spTgt spid="13"/>
                                        </p:tgtEl>
                                        <p:attrNameLst>
                                          <p:attrName>style.visibility</p:attrName>
                                        </p:attrNameLst>
                                      </p:cBhvr>
                                      <p:to>
                                        <p:strVal val="visible"/>
                                      </p:to>
                                    </p:set>
                                    <p:anim calcmode="lin" valueType="num">
                                      <p:cBhvr>
                                        <p:cTn id="26" dur="500" fill="hold"/>
                                        <p:tgtEl>
                                          <p:spTgt spid="13"/>
                                        </p:tgtEl>
                                        <p:attrNameLst>
                                          <p:attrName>ppt_w</p:attrName>
                                        </p:attrNameLst>
                                      </p:cBhvr>
                                      <p:tavLst>
                                        <p:tav tm="0">
                                          <p:val>
                                            <p:fltVal val="0"/>
                                          </p:val>
                                        </p:tav>
                                        <p:tav tm="100000">
                                          <p:val>
                                            <p:strVal val="#ppt_w"/>
                                          </p:val>
                                        </p:tav>
                                      </p:tavLst>
                                    </p:anim>
                                    <p:anim calcmode="lin" valueType="num">
                                      <p:cBhvr>
                                        <p:cTn id="27" dur="500" fill="hold"/>
                                        <p:tgtEl>
                                          <p:spTgt spid="13"/>
                                        </p:tgtEl>
                                        <p:attrNameLst>
                                          <p:attrName>ppt_h</p:attrName>
                                        </p:attrNameLst>
                                      </p:cBhvr>
                                      <p:tavLst>
                                        <p:tav tm="0">
                                          <p:val>
                                            <p:fltVal val="0"/>
                                          </p:val>
                                        </p:tav>
                                        <p:tav tm="100000">
                                          <p:val>
                                            <p:strVal val="#ppt_h"/>
                                          </p:val>
                                        </p:tav>
                                      </p:tavLst>
                                    </p:anim>
                                    <p:animEffect transition="in" filter="fade">
                                      <p:cBhvr>
                                        <p:cTn id="28" dur="500"/>
                                        <p:tgtEl>
                                          <p:spTgt spid="13"/>
                                        </p:tgtEl>
                                      </p:cBhvr>
                                    </p:animEffect>
                                  </p:childTnLst>
                                </p:cTn>
                              </p:par>
                              <p:par>
                                <p:cTn id="29" presetID="53" presetClass="entr" presetSubtype="16"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anim calcmode="lin" valueType="num">
                                      <p:cBhvr>
                                        <p:cTn id="31" dur="500" fill="hold"/>
                                        <p:tgtEl>
                                          <p:spTgt spid="14"/>
                                        </p:tgtEl>
                                        <p:attrNameLst>
                                          <p:attrName>ppt_w</p:attrName>
                                        </p:attrNameLst>
                                      </p:cBhvr>
                                      <p:tavLst>
                                        <p:tav tm="0">
                                          <p:val>
                                            <p:fltVal val="0"/>
                                          </p:val>
                                        </p:tav>
                                        <p:tav tm="100000">
                                          <p:val>
                                            <p:strVal val="#ppt_w"/>
                                          </p:val>
                                        </p:tav>
                                      </p:tavLst>
                                    </p:anim>
                                    <p:anim calcmode="lin" valueType="num">
                                      <p:cBhvr>
                                        <p:cTn id="32" dur="500" fill="hold"/>
                                        <p:tgtEl>
                                          <p:spTgt spid="14"/>
                                        </p:tgtEl>
                                        <p:attrNameLst>
                                          <p:attrName>ppt_h</p:attrName>
                                        </p:attrNameLst>
                                      </p:cBhvr>
                                      <p:tavLst>
                                        <p:tav tm="0">
                                          <p:val>
                                            <p:fltVal val="0"/>
                                          </p:val>
                                        </p:tav>
                                        <p:tav tm="100000">
                                          <p:val>
                                            <p:strVal val="#ppt_h"/>
                                          </p:val>
                                        </p:tav>
                                      </p:tavLst>
                                    </p:anim>
                                    <p:animEffect transition="in" filter="fade">
                                      <p:cBhvr>
                                        <p:cTn id="33" dur="500"/>
                                        <p:tgtEl>
                                          <p:spTgt spid="14"/>
                                        </p:tgtEl>
                                      </p:cBhvr>
                                    </p:animEffect>
                                  </p:childTnLst>
                                </p:cTn>
                              </p:par>
                              <p:par>
                                <p:cTn id="34" presetID="53" presetClass="entr" presetSubtype="16" fill="hold" grpId="0" nodeType="withEffect">
                                  <p:stCondLst>
                                    <p:cond delay="0"/>
                                  </p:stCondLst>
                                  <p:childTnLst>
                                    <p:set>
                                      <p:cBhvr>
                                        <p:cTn id="35" dur="1" fill="hold">
                                          <p:stCondLst>
                                            <p:cond delay="0"/>
                                          </p:stCondLst>
                                        </p:cTn>
                                        <p:tgtEl>
                                          <p:spTgt spid="15"/>
                                        </p:tgtEl>
                                        <p:attrNameLst>
                                          <p:attrName>style.visibility</p:attrName>
                                        </p:attrNameLst>
                                      </p:cBhvr>
                                      <p:to>
                                        <p:strVal val="visible"/>
                                      </p:to>
                                    </p:set>
                                    <p:anim calcmode="lin" valueType="num">
                                      <p:cBhvr>
                                        <p:cTn id="36" dur="500" fill="hold"/>
                                        <p:tgtEl>
                                          <p:spTgt spid="15"/>
                                        </p:tgtEl>
                                        <p:attrNameLst>
                                          <p:attrName>ppt_w</p:attrName>
                                        </p:attrNameLst>
                                      </p:cBhvr>
                                      <p:tavLst>
                                        <p:tav tm="0">
                                          <p:val>
                                            <p:fltVal val="0"/>
                                          </p:val>
                                        </p:tav>
                                        <p:tav tm="100000">
                                          <p:val>
                                            <p:strVal val="#ppt_w"/>
                                          </p:val>
                                        </p:tav>
                                      </p:tavLst>
                                    </p:anim>
                                    <p:anim calcmode="lin" valueType="num">
                                      <p:cBhvr>
                                        <p:cTn id="37" dur="500" fill="hold"/>
                                        <p:tgtEl>
                                          <p:spTgt spid="15"/>
                                        </p:tgtEl>
                                        <p:attrNameLst>
                                          <p:attrName>ppt_h</p:attrName>
                                        </p:attrNameLst>
                                      </p:cBhvr>
                                      <p:tavLst>
                                        <p:tav tm="0">
                                          <p:val>
                                            <p:fltVal val="0"/>
                                          </p:val>
                                        </p:tav>
                                        <p:tav tm="100000">
                                          <p:val>
                                            <p:strVal val="#ppt_h"/>
                                          </p:val>
                                        </p:tav>
                                      </p:tavLst>
                                    </p:anim>
                                    <p:animEffect transition="in" filter="fade">
                                      <p:cBhvr>
                                        <p:cTn id="38" dur="500"/>
                                        <p:tgtEl>
                                          <p:spTgt spid="15"/>
                                        </p:tgtEl>
                                      </p:cBhvr>
                                    </p:animEffect>
                                  </p:childTnLst>
                                </p:cTn>
                              </p:par>
                              <p:par>
                                <p:cTn id="39" presetID="53" presetClass="entr" presetSubtype="16" fill="hold" grpId="0" nodeType="withEffect">
                                  <p:stCondLst>
                                    <p:cond delay="0"/>
                                  </p:stCondLst>
                                  <p:childTnLst>
                                    <p:set>
                                      <p:cBhvr>
                                        <p:cTn id="40" dur="1" fill="hold">
                                          <p:stCondLst>
                                            <p:cond delay="0"/>
                                          </p:stCondLst>
                                        </p:cTn>
                                        <p:tgtEl>
                                          <p:spTgt spid="7"/>
                                        </p:tgtEl>
                                        <p:attrNameLst>
                                          <p:attrName>style.visibility</p:attrName>
                                        </p:attrNameLst>
                                      </p:cBhvr>
                                      <p:to>
                                        <p:strVal val="visible"/>
                                      </p:to>
                                    </p:set>
                                    <p:anim calcmode="lin" valueType="num">
                                      <p:cBhvr>
                                        <p:cTn id="41" dur="500" fill="hold"/>
                                        <p:tgtEl>
                                          <p:spTgt spid="7"/>
                                        </p:tgtEl>
                                        <p:attrNameLst>
                                          <p:attrName>ppt_w</p:attrName>
                                        </p:attrNameLst>
                                      </p:cBhvr>
                                      <p:tavLst>
                                        <p:tav tm="0">
                                          <p:val>
                                            <p:fltVal val="0"/>
                                          </p:val>
                                        </p:tav>
                                        <p:tav tm="100000">
                                          <p:val>
                                            <p:strVal val="#ppt_w"/>
                                          </p:val>
                                        </p:tav>
                                      </p:tavLst>
                                    </p:anim>
                                    <p:anim calcmode="lin" valueType="num">
                                      <p:cBhvr>
                                        <p:cTn id="42" dur="500" fill="hold"/>
                                        <p:tgtEl>
                                          <p:spTgt spid="7"/>
                                        </p:tgtEl>
                                        <p:attrNameLst>
                                          <p:attrName>ppt_h</p:attrName>
                                        </p:attrNameLst>
                                      </p:cBhvr>
                                      <p:tavLst>
                                        <p:tav tm="0">
                                          <p:val>
                                            <p:fltVal val="0"/>
                                          </p:val>
                                        </p:tav>
                                        <p:tav tm="100000">
                                          <p:val>
                                            <p:strVal val="#ppt_h"/>
                                          </p:val>
                                        </p:tav>
                                      </p:tavLst>
                                    </p:anim>
                                    <p:animEffect transition="in" filter="fade">
                                      <p:cBhvr>
                                        <p:cTn id="43" dur="500"/>
                                        <p:tgtEl>
                                          <p:spTgt spid="7"/>
                                        </p:tgtEl>
                                      </p:cBhvr>
                                    </p:animEffect>
                                  </p:childTnLst>
                                </p:cTn>
                              </p:par>
                              <p:par>
                                <p:cTn id="44" presetID="53" presetClass="entr" presetSubtype="16" fill="hold" grpId="0" nodeType="withEffect">
                                  <p:stCondLst>
                                    <p:cond delay="0"/>
                                  </p:stCondLst>
                                  <p:childTnLst>
                                    <p:set>
                                      <p:cBhvr>
                                        <p:cTn id="45" dur="1" fill="hold">
                                          <p:stCondLst>
                                            <p:cond delay="0"/>
                                          </p:stCondLst>
                                        </p:cTn>
                                        <p:tgtEl>
                                          <p:spTgt spid="9"/>
                                        </p:tgtEl>
                                        <p:attrNameLst>
                                          <p:attrName>style.visibility</p:attrName>
                                        </p:attrNameLst>
                                      </p:cBhvr>
                                      <p:to>
                                        <p:strVal val="visible"/>
                                      </p:to>
                                    </p:set>
                                    <p:anim calcmode="lin" valueType="num">
                                      <p:cBhvr>
                                        <p:cTn id="46" dur="500" fill="hold"/>
                                        <p:tgtEl>
                                          <p:spTgt spid="9"/>
                                        </p:tgtEl>
                                        <p:attrNameLst>
                                          <p:attrName>ppt_w</p:attrName>
                                        </p:attrNameLst>
                                      </p:cBhvr>
                                      <p:tavLst>
                                        <p:tav tm="0">
                                          <p:val>
                                            <p:fltVal val="0"/>
                                          </p:val>
                                        </p:tav>
                                        <p:tav tm="100000">
                                          <p:val>
                                            <p:strVal val="#ppt_w"/>
                                          </p:val>
                                        </p:tav>
                                      </p:tavLst>
                                    </p:anim>
                                    <p:anim calcmode="lin" valueType="num">
                                      <p:cBhvr>
                                        <p:cTn id="47" dur="500" fill="hold"/>
                                        <p:tgtEl>
                                          <p:spTgt spid="9"/>
                                        </p:tgtEl>
                                        <p:attrNameLst>
                                          <p:attrName>ppt_h</p:attrName>
                                        </p:attrNameLst>
                                      </p:cBhvr>
                                      <p:tavLst>
                                        <p:tav tm="0">
                                          <p:val>
                                            <p:fltVal val="0"/>
                                          </p:val>
                                        </p:tav>
                                        <p:tav tm="100000">
                                          <p:val>
                                            <p:strVal val="#ppt_h"/>
                                          </p:val>
                                        </p:tav>
                                      </p:tavLst>
                                    </p:anim>
                                    <p:animEffect transition="in" filter="fade">
                                      <p:cBhvr>
                                        <p:cTn id="48" dur="500"/>
                                        <p:tgtEl>
                                          <p:spTgt spid="9"/>
                                        </p:tgtEl>
                                      </p:cBhvr>
                                    </p:animEffect>
                                  </p:childTnLst>
                                </p:cTn>
                              </p:par>
                              <p:par>
                                <p:cTn id="49" presetID="53" presetClass="entr" presetSubtype="16" fill="hold" grpId="0" nodeType="withEffect">
                                  <p:stCondLst>
                                    <p:cond delay="0"/>
                                  </p:stCondLst>
                                  <p:childTnLst>
                                    <p:set>
                                      <p:cBhvr>
                                        <p:cTn id="50" dur="1" fill="hold">
                                          <p:stCondLst>
                                            <p:cond delay="0"/>
                                          </p:stCondLst>
                                        </p:cTn>
                                        <p:tgtEl>
                                          <p:spTgt spid="8"/>
                                        </p:tgtEl>
                                        <p:attrNameLst>
                                          <p:attrName>style.visibility</p:attrName>
                                        </p:attrNameLst>
                                      </p:cBhvr>
                                      <p:to>
                                        <p:strVal val="visible"/>
                                      </p:to>
                                    </p:set>
                                    <p:anim calcmode="lin" valueType="num">
                                      <p:cBhvr>
                                        <p:cTn id="51" dur="500" fill="hold"/>
                                        <p:tgtEl>
                                          <p:spTgt spid="8"/>
                                        </p:tgtEl>
                                        <p:attrNameLst>
                                          <p:attrName>ppt_w</p:attrName>
                                        </p:attrNameLst>
                                      </p:cBhvr>
                                      <p:tavLst>
                                        <p:tav tm="0">
                                          <p:val>
                                            <p:fltVal val="0"/>
                                          </p:val>
                                        </p:tav>
                                        <p:tav tm="100000">
                                          <p:val>
                                            <p:strVal val="#ppt_w"/>
                                          </p:val>
                                        </p:tav>
                                      </p:tavLst>
                                    </p:anim>
                                    <p:anim calcmode="lin" valueType="num">
                                      <p:cBhvr>
                                        <p:cTn id="52" dur="500" fill="hold"/>
                                        <p:tgtEl>
                                          <p:spTgt spid="8"/>
                                        </p:tgtEl>
                                        <p:attrNameLst>
                                          <p:attrName>ppt_h</p:attrName>
                                        </p:attrNameLst>
                                      </p:cBhvr>
                                      <p:tavLst>
                                        <p:tav tm="0">
                                          <p:val>
                                            <p:fltVal val="0"/>
                                          </p:val>
                                        </p:tav>
                                        <p:tav tm="100000">
                                          <p:val>
                                            <p:strVal val="#ppt_h"/>
                                          </p:val>
                                        </p:tav>
                                      </p:tavLst>
                                    </p:anim>
                                    <p:animEffect transition="in" filter="fade">
                                      <p:cBhvr>
                                        <p:cTn id="53" dur="500"/>
                                        <p:tgtEl>
                                          <p:spTgt spid="8"/>
                                        </p:tgtEl>
                                      </p:cBhvr>
                                    </p:animEffect>
                                  </p:childTnLst>
                                </p:cTn>
                              </p:par>
                              <p:par>
                                <p:cTn id="54" presetID="53" presetClass="entr" presetSubtype="16" fill="hold" grpId="0" nodeType="withEffect">
                                  <p:stCondLst>
                                    <p:cond delay="0"/>
                                  </p:stCondLst>
                                  <p:childTnLst>
                                    <p:set>
                                      <p:cBhvr>
                                        <p:cTn id="55" dur="1" fill="hold">
                                          <p:stCondLst>
                                            <p:cond delay="0"/>
                                          </p:stCondLst>
                                        </p:cTn>
                                        <p:tgtEl>
                                          <p:spTgt spid="4"/>
                                        </p:tgtEl>
                                        <p:attrNameLst>
                                          <p:attrName>style.visibility</p:attrName>
                                        </p:attrNameLst>
                                      </p:cBhvr>
                                      <p:to>
                                        <p:strVal val="visible"/>
                                      </p:to>
                                    </p:set>
                                    <p:anim calcmode="lin" valueType="num">
                                      <p:cBhvr>
                                        <p:cTn id="56" dur="500" fill="hold"/>
                                        <p:tgtEl>
                                          <p:spTgt spid="4"/>
                                        </p:tgtEl>
                                        <p:attrNameLst>
                                          <p:attrName>ppt_w</p:attrName>
                                        </p:attrNameLst>
                                      </p:cBhvr>
                                      <p:tavLst>
                                        <p:tav tm="0">
                                          <p:val>
                                            <p:fltVal val="0"/>
                                          </p:val>
                                        </p:tav>
                                        <p:tav tm="100000">
                                          <p:val>
                                            <p:strVal val="#ppt_w"/>
                                          </p:val>
                                        </p:tav>
                                      </p:tavLst>
                                    </p:anim>
                                    <p:anim calcmode="lin" valueType="num">
                                      <p:cBhvr>
                                        <p:cTn id="57" dur="500" fill="hold"/>
                                        <p:tgtEl>
                                          <p:spTgt spid="4"/>
                                        </p:tgtEl>
                                        <p:attrNameLst>
                                          <p:attrName>ppt_h</p:attrName>
                                        </p:attrNameLst>
                                      </p:cBhvr>
                                      <p:tavLst>
                                        <p:tav tm="0">
                                          <p:val>
                                            <p:fltVal val="0"/>
                                          </p:val>
                                        </p:tav>
                                        <p:tav tm="100000">
                                          <p:val>
                                            <p:strVal val="#ppt_h"/>
                                          </p:val>
                                        </p:tav>
                                      </p:tavLst>
                                    </p:anim>
                                    <p:animEffect transition="in" filter="fade">
                                      <p:cBhvr>
                                        <p:cTn id="58" dur="500"/>
                                        <p:tgtEl>
                                          <p:spTgt spid="4"/>
                                        </p:tgtEl>
                                      </p:cBhvr>
                                    </p:animEffect>
                                  </p:childTnLst>
                                </p:cTn>
                              </p:par>
                              <p:par>
                                <p:cTn id="59" presetID="53" presetClass="entr" presetSubtype="16" fill="hold" grpId="0" nodeType="withEffect">
                                  <p:stCondLst>
                                    <p:cond delay="0"/>
                                  </p:stCondLst>
                                  <p:childTnLst>
                                    <p:set>
                                      <p:cBhvr>
                                        <p:cTn id="60" dur="1" fill="hold">
                                          <p:stCondLst>
                                            <p:cond delay="0"/>
                                          </p:stCondLst>
                                        </p:cTn>
                                        <p:tgtEl>
                                          <p:spTgt spid="5"/>
                                        </p:tgtEl>
                                        <p:attrNameLst>
                                          <p:attrName>style.visibility</p:attrName>
                                        </p:attrNameLst>
                                      </p:cBhvr>
                                      <p:to>
                                        <p:strVal val="visible"/>
                                      </p:to>
                                    </p:set>
                                    <p:anim calcmode="lin" valueType="num">
                                      <p:cBhvr>
                                        <p:cTn id="61" dur="500" fill="hold"/>
                                        <p:tgtEl>
                                          <p:spTgt spid="5"/>
                                        </p:tgtEl>
                                        <p:attrNameLst>
                                          <p:attrName>ppt_w</p:attrName>
                                        </p:attrNameLst>
                                      </p:cBhvr>
                                      <p:tavLst>
                                        <p:tav tm="0">
                                          <p:val>
                                            <p:fltVal val="0"/>
                                          </p:val>
                                        </p:tav>
                                        <p:tav tm="100000">
                                          <p:val>
                                            <p:strVal val="#ppt_w"/>
                                          </p:val>
                                        </p:tav>
                                      </p:tavLst>
                                    </p:anim>
                                    <p:anim calcmode="lin" valueType="num">
                                      <p:cBhvr>
                                        <p:cTn id="62" dur="500" fill="hold"/>
                                        <p:tgtEl>
                                          <p:spTgt spid="5"/>
                                        </p:tgtEl>
                                        <p:attrNameLst>
                                          <p:attrName>ppt_h</p:attrName>
                                        </p:attrNameLst>
                                      </p:cBhvr>
                                      <p:tavLst>
                                        <p:tav tm="0">
                                          <p:val>
                                            <p:fltVal val="0"/>
                                          </p:val>
                                        </p:tav>
                                        <p:tav tm="100000">
                                          <p:val>
                                            <p:strVal val="#ppt_h"/>
                                          </p:val>
                                        </p:tav>
                                      </p:tavLst>
                                    </p:anim>
                                    <p:animEffect transition="in" filter="fade">
                                      <p:cBhvr>
                                        <p:cTn id="63" dur="500"/>
                                        <p:tgtEl>
                                          <p:spTgt spid="5"/>
                                        </p:tgtEl>
                                      </p:cBhvr>
                                    </p:animEffect>
                                  </p:childTnLst>
                                </p:cTn>
                              </p:par>
                            </p:childTnLst>
                          </p:cTn>
                        </p:par>
                      </p:childTnLst>
                    </p:cTn>
                  </p:par>
                  <p:par>
                    <p:cTn id="64" fill="hold">
                      <p:stCondLst>
                        <p:cond delay="indefinite"/>
                      </p:stCondLst>
                      <p:childTnLst>
                        <p:par>
                          <p:cTn id="65" fill="hold">
                            <p:stCondLst>
                              <p:cond delay="0"/>
                            </p:stCondLst>
                            <p:childTnLst>
                              <p:par>
                                <p:cTn id="66" presetID="2" presetClass="entr" presetSubtype="8" decel="100000" fill="hold" nodeType="clickEffect">
                                  <p:stCondLst>
                                    <p:cond delay="0"/>
                                  </p:stCondLst>
                                  <p:childTnLst>
                                    <p:set>
                                      <p:cBhvr>
                                        <p:cTn id="67" dur="1" fill="hold">
                                          <p:stCondLst>
                                            <p:cond delay="0"/>
                                          </p:stCondLst>
                                        </p:cTn>
                                        <p:tgtEl>
                                          <p:spTgt spid="34"/>
                                        </p:tgtEl>
                                        <p:attrNameLst>
                                          <p:attrName>style.visibility</p:attrName>
                                        </p:attrNameLst>
                                      </p:cBhvr>
                                      <p:to>
                                        <p:strVal val="visible"/>
                                      </p:to>
                                    </p:set>
                                    <p:anim calcmode="lin" valueType="num">
                                      <p:cBhvr additive="base">
                                        <p:cTn id="68" dur="1000" fill="hold"/>
                                        <p:tgtEl>
                                          <p:spTgt spid="34"/>
                                        </p:tgtEl>
                                        <p:attrNameLst>
                                          <p:attrName>ppt_x</p:attrName>
                                        </p:attrNameLst>
                                      </p:cBhvr>
                                      <p:tavLst>
                                        <p:tav tm="0">
                                          <p:val>
                                            <p:strVal val="0-#ppt_w/2"/>
                                          </p:val>
                                        </p:tav>
                                        <p:tav tm="100000">
                                          <p:val>
                                            <p:strVal val="#ppt_x"/>
                                          </p:val>
                                        </p:tav>
                                      </p:tavLst>
                                    </p:anim>
                                    <p:anim calcmode="lin" valueType="num">
                                      <p:cBhvr additive="base">
                                        <p:cTn id="69" dur="1000" fill="hold"/>
                                        <p:tgtEl>
                                          <p:spTgt spid="34"/>
                                        </p:tgtEl>
                                        <p:attrNameLst>
                                          <p:attrName>ppt_y</p:attrName>
                                        </p:attrNameLst>
                                      </p:cBhvr>
                                      <p:tavLst>
                                        <p:tav tm="0">
                                          <p:val>
                                            <p:strVal val="#ppt_y"/>
                                          </p:val>
                                        </p:tav>
                                        <p:tav tm="100000">
                                          <p:val>
                                            <p:strVal val="#ppt_y"/>
                                          </p:val>
                                        </p:tav>
                                      </p:tavLst>
                                    </p:anim>
                                  </p:childTnLst>
                                </p:cTn>
                              </p:par>
                            </p:childTnLst>
                          </p:cTn>
                        </p:par>
                        <p:par>
                          <p:cTn id="70" fill="hold">
                            <p:stCondLst>
                              <p:cond delay="1000"/>
                            </p:stCondLst>
                            <p:childTnLst>
                              <p:par>
                                <p:cTn id="71" presetID="10" presetClass="entr" presetSubtype="0" fill="hold" grpId="0" nodeType="afterEffect">
                                  <p:stCondLst>
                                    <p:cond delay="0"/>
                                  </p:stCondLst>
                                  <p:childTnLst>
                                    <p:set>
                                      <p:cBhvr>
                                        <p:cTn id="72" dur="1" fill="hold">
                                          <p:stCondLst>
                                            <p:cond delay="0"/>
                                          </p:stCondLst>
                                        </p:cTn>
                                        <p:tgtEl>
                                          <p:spTgt spid="41"/>
                                        </p:tgtEl>
                                        <p:attrNameLst>
                                          <p:attrName>style.visibility</p:attrName>
                                        </p:attrNameLst>
                                      </p:cBhvr>
                                      <p:to>
                                        <p:strVal val="visible"/>
                                      </p:to>
                                    </p:set>
                                    <p:animEffect transition="in" filter="fade">
                                      <p:cBhvr>
                                        <p:cTn id="73" dur="500"/>
                                        <p:tgtEl>
                                          <p:spTgt spid="41"/>
                                        </p:tgtEl>
                                      </p:cBhvr>
                                    </p:animEffect>
                                  </p:childTnLst>
                                </p:cTn>
                              </p:par>
                              <p:par>
                                <p:cTn id="74" presetID="53" presetClass="entr" presetSubtype="16" fill="hold" grpId="0" nodeType="withEffect">
                                  <p:stCondLst>
                                    <p:cond delay="0"/>
                                  </p:stCondLst>
                                  <p:childTnLst>
                                    <p:set>
                                      <p:cBhvr>
                                        <p:cTn id="75" dur="1" fill="hold">
                                          <p:stCondLst>
                                            <p:cond delay="0"/>
                                          </p:stCondLst>
                                        </p:cTn>
                                        <p:tgtEl>
                                          <p:spTgt spid="6"/>
                                        </p:tgtEl>
                                        <p:attrNameLst>
                                          <p:attrName>style.visibility</p:attrName>
                                        </p:attrNameLst>
                                      </p:cBhvr>
                                      <p:to>
                                        <p:strVal val="visible"/>
                                      </p:to>
                                    </p:set>
                                    <p:anim calcmode="lin" valueType="num">
                                      <p:cBhvr>
                                        <p:cTn id="76" dur="500" fill="hold"/>
                                        <p:tgtEl>
                                          <p:spTgt spid="6"/>
                                        </p:tgtEl>
                                        <p:attrNameLst>
                                          <p:attrName>ppt_w</p:attrName>
                                        </p:attrNameLst>
                                      </p:cBhvr>
                                      <p:tavLst>
                                        <p:tav tm="0">
                                          <p:val>
                                            <p:fltVal val="0"/>
                                          </p:val>
                                        </p:tav>
                                        <p:tav tm="100000">
                                          <p:val>
                                            <p:strVal val="#ppt_w"/>
                                          </p:val>
                                        </p:tav>
                                      </p:tavLst>
                                    </p:anim>
                                    <p:anim calcmode="lin" valueType="num">
                                      <p:cBhvr>
                                        <p:cTn id="77" dur="500" fill="hold"/>
                                        <p:tgtEl>
                                          <p:spTgt spid="6"/>
                                        </p:tgtEl>
                                        <p:attrNameLst>
                                          <p:attrName>ppt_h</p:attrName>
                                        </p:attrNameLst>
                                      </p:cBhvr>
                                      <p:tavLst>
                                        <p:tav tm="0">
                                          <p:val>
                                            <p:fltVal val="0"/>
                                          </p:val>
                                        </p:tav>
                                        <p:tav tm="100000">
                                          <p:val>
                                            <p:strVal val="#ppt_h"/>
                                          </p:val>
                                        </p:tav>
                                      </p:tavLst>
                                    </p:anim>
                                    <p:animEffect transition="in" filter="fade">
                                      <p:cBhvr>
                                        <p:cTn id="78" dur="500"/>
                                        <p:tgtEl>
                                          <p:spTgt spid="6"/>
                                        </p:tgtEl>
                                      </p:cBhvr>
                                    </p:animEffect>
                                  </p:childTnLst>
                                </p:cTn>
                              </p:par>
                            </p:childTnLst>
                          </p:cTn>
                        </p:par>
                      </p:childTnLst>
                    </p:cTn>
                  </p:par>
                  <p:par>
                    <p:cTn id="79" fill="hold">
                      <p:stCondLst>
                        <p:cond delay="indefinite"/>
                      </p:stCondLst>
                      <p:childTnLst>
                        <p:par>
                          <p:cTn id="80" fill="hold">
                            <p:stCondLst>
                              <p:cond delay="0"/>
                            </p:stCondLst>
                            <p:childTnLst>
                              <p:par>
                                <p:cTn id="81" presetID="10" presetClass="entr" presetSubtype="0" fill="hold" grpId="0" nodeType="clickEffect">
                                  <p:stCondLst>
                                    <p:cond delay="0"/>
                                  </p:stCondLst>
                                  <p:childTnLst>
                                    <p:set>
                                      <p:cBhvr>
                                        <p:cTn id="82" dur="1" fill="hold">
                                          <p:stCondLst>
                                            <p:cond delay="0"/>
                                          </p:stCondLst>
                                        </p:cTn>
                                        <p:tgtEl>
                                          <p:spTgt spid="23"/>
                                        </p:tgtEl>
                                        <p:attrNameLst>
                                          <p:attrName>style.visibility</p:attrName>
                                        </p:attrNameLst>
                                      </p:cBhvr>
                                      <p:to>
                                        <p:strVal val="visible"/>
                                      </p:to>
                                    </p:set>
                                    <p:animEffect transition="in" filter="fade">
                                      <p:cBhvr>
                                        <p:cTn id="83" dur="500"/>
                                        <p:tgtEl>
                                          <p:spTgt spid="23"/>
                                        </p:tgtEl>
                                      </p:cBhvr>
                                    </p:animEffect>
                                  </p:childTnLst>
                                </p:cTn>
                              </p:par>
                            </p:childTnLst>
                          </p:cTn>
                        </p:par>
                      </p:childTnLst>
                    </p:cTn>
                  </p:par>
                  <p:par>
                    <p:cTn id="84" fill="hold">
                      <p:stCondLst>
                        <p:cond delay="indefinite"/>
                      </p:stCondLst>
                      <p:childTnLst>
                        <p:par>
                          <p:cTn id="85" fill="hold">
                            <p:stCondLst>
                              <p:cond delay="0"/>
                            </p:stCondLst>
                            <p:childTnLst>
                              <p:par>
                                <p:cTn id="86" presetID="10" presetClass="entr" presetSubtype="0" fill="hold" grpId="0" nodeType="clickEffect">
                                  <p:stCondLst>
                                    <p:cond delay="0"/>
                                  </p:stCondLst>
                                  <p:childTnLst>
                                    <p:set>
                                      <p:cBhvr>
                                        <p:cTn id="87" dur="1" fill="hold">
                                          <p:stCondLst>
                                            <p:cond delay="0"/>
                                          </p:stCondLst>
                                        </p:cTn>
                                        <p:tgtEl>
                                          <p:spTgt spid="29"/>
                                        </p:tgtEl>
                                        <p:attrNameLst>
                                          <p:attrName>style.visibility</p:attrName>
                                        </p:attrNameLst>
                                      </p:cBhvr>
                                      <p:to>
                                        <p:strVal val="visible"/>
                                      </p:to>
                                    </p:set>
                                    <p:animEffect transition="in" filter="fade">
                                      <p:cBhvr>
                                        <p:cTn id="88" dur="500"/>
                                        <p:tgtEl>
                                          <p:spTgt spid="29"/>
                                        </p:tgtEl>
                                      </p:cBhvr>
                                    </p:animEffect>
                                  </p:childTnLst>
                                </p:cTn>
                              </p:par>
                            </p:childTnLst>
                          </p:cTn>
                        </p:par>
                      </p:childTnLst>
                    </p:cTn>
                  </p:par>
                  <p:par>
                    <p:cTn id="89" fill="hold">
                      <p:stCondLst>
                        <p:cond delay="indefinite"/>
                      </p:stCondLst>
                      <p:childTnLst>
                        <p:par>
                          <p:cTn id="90" fill="hold">
                            <p:stCondLst>
                              <p:cond delay="0"/>
                            </p:stCondLst>
                            <p:childTnLst>
                              <p:par>
                                <p:cTn id="91" presetID="10" presetClass="entr" presetSubtype="0" fill="hold" grpId="0" nodeType="clickEffect">
                                  <p:stCondLst>
                                    <p:cond delay="0"/>
                                  </p:stCondLst>
                                  <p:childTnLst>
                                    <p:set>
                                      <p:cBhvr>
                                        <p:cTn id="92" dur="1" fill="hold">
                                          <p:stCondLst>
                                            <p:cond delay="0"/>
                                          </p:stCondLst>
                                        </p:cTn>
                                        <p:tgtEl>
                                          <p:spTgt spid="27"/>
                                        </p:tgtEl>
                                        <p:attrNameLst>
                                          <p:attrName>style.visibility</p:attrName>
                                        </p:attrNameLst>
                                      </p:cBhvr>
                                      <p:to>
                                        <p:strVal val="visible"/>
                                      </p:to>
                                    </p:set>
                                    <p:animEffect transition="in" filter="fade">
                                      <p:cBhvr>
                                        <p:cTn id="93" dur="500"/>
                                        <p:tgtEl>
                                          <p:spTgt spid="27"/>
                                        </p:tgtEl>
                                      </p:cBhvr>
                                    </p:animEffect>
                                  </p:childTnLst>
                                </p:cTn>
                              </p:par>
                            </p:childTnLst>
                          </p:cTn>
                        </p:par>
                      </p:childTnLst>
                    </p:cTn>
                  </p:par>
                  <p:par>
                    <p:cTn id="94" fill="hold">
                      <p:stCondLst>
                        <p:cond delay="indefinite"/>
                      </p:stCondLst>
                      <p:childTnLst>
                        <p:par>
                          <p:cTn id="95" fill="hold">
                            <p:stCondLst>
                              <p:cond delay="0"/>
                            </p:stCondLst>
                            <p:childTnLst>
                              <p:par>
                                <p:cTn id="96" presetID="10" presetClass="entr" presetSubtype="0" fill="hold" grpId="0" nodeType="clickEffect">
                                  <p:stCondLst>
                                    <p:cond delay="0"/>
                                  </p:stCondLst>
                                  <p:childTnLst>
                                    <p:set>
                                      <p:cBhvr>
                                        <p:cTn id="97" dur="1" fill="hold">
                                          <p:stCondLst>
                                            <p:cond delay="0"/>
                                          </p:stCondLst>
                                        </p:cTn>
                                        <p:tgtEl>
                                          <p:spTgt spid="25"/>
                                        </p:tgtEl>
                                        <p:attrNameLst>
                                          <p:attrName>style.visibility</p:attrName>
                                        </p:attrNameLst>
                                      </p:cBhvr>
                                      <p:to>
                                        <p:strVal val="visible"/>
                                      </p:to>
                                    </p:set>
                                    <p:animEffect transition="in" filter="fade">
                                      <p:cBhvr>
                                        <p:cTn id="98"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23" grpId="0"/>
      <p:bldP spid="25" grpId="0"/>
      <p:bldP spid="27" grpId="0"/>
      <p:bldP spid="29" grpId="0"/>
      <p:bldP spid="30" grpId="0"/>
      <p:bldP spid="4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extBox 45">
            <a:extLst>
              <a:ext uri="{FF2B5EF4-FFF2-40B4-BE49-F238E27FC236}">
                <a16:creationId xmlns:a16="http://schemas.microsoft.com/office/drawing/2014/main" id="{27E384FC-75D8-4B0E-BEB8-E8A3EEE2F309}"/>
              </a:ext>
            </a:extLst>
          </p:cNvPr>
          <p:cNvSpPr txBox="1"/>
          <p:nvPr/>
        </p:nvSpPr>
        <p:spPr>
          <a:xfrm>
            <a:off x="1245481" y="3091814"/>
            <a:ext cx="550151" cy="523220"/>
          </a:xfrm>
          <a:prstGeom prst="rect">
            <a:avLst/>
          </a:prstGeom>
          <a:noFill/>
        </p:spPr>
        <p:txBody>
          <a:bodyPr wrap="none" rtlCol="0">
            <a:spAutoFit/>
          </a:bodyPr>
          <a:lstStyle/>
          <a:p>
            <a:pPr algn="ctr"/>
            <a:r>
              <a:rPr lang="ar-LY" sz="2800" b="1" dirty="0">
                <a:latin typeface="Calibri" panose="020F0502020204030204" pitchFamily="34" charset="0"/>
                <a:cs typeface="Calibri" panose="020F0502020204030204" pitchFamily="34" charset="0"/>
              </a:rPr>
              <a:t>06</a:t>
            </a:r>
            <a:endParaRPr lang="en-US" sz="2800" b="1" dirty="0">
              <a:latin typeface="Calibri" panose="020F0502020204030204" pitchFamily="34" charset="0"/>
              <a:cs typeface="Calibri" panose="020F0502020204030204" pitchFamily="34" charset="0"/>
            </a:endParaRPr>
          </a:p>
        </p:txBody>
      </p:sp>
      <p:sp>
        <p:nvSpPr>
          <p:cNvPr id="47" name="TextBox 46">
            <a:extLst>
              <a:ext uri="{FF2B5EF4-FFF2-40B4-BE49-F238E27FC236}">
                <a16:creationId xmlns:a16="http://schemas.microsoft.com/office/drawing/2014/main" id="{56269F9C-BF8C-4F40-B3F9-59ABBC078F1F}"/>
              </a:ext>
            </a:extLst>
          </p:cNvPr>
          <p:cNvSpPr txBox="1"/>
          <p:nvPr/>
        </p:nvSpPr>
        <p:spPr>
          <a:xfrm>
            <a:off x="4895897" y="3091814"/>
            <a:ext cx="550151" cy="523220"/>
          </a:xfrm>
          <a:prstGeom prst="rect">
            <a:avLst/>
          </a:prstGeom>
          <a:noFill/>
        </p:spPr>
        <p:txBody>
          <a:bodyPr wrap="none" rtlCol="0">
            <a:spAutoFit/>
          </a:bodyPr>
          <a:lstStyle/>
          <a:p>
            <a:pPr algn="ctr"/>
            <a:r>
              <a:rPr lang="ar-LY" sz="2800" b="1" dirty="0">
                <a:solidFill>
                  <a:schemeClr val="accent3"/>
                </a:solidFill>
                <a:latin typeface="Calibri" panose="020F0502020204030204" pitchFamily="34" charset="0"/>
                <a:cs typeface="Calibri" panose="020F0502020204030204" pitchFamily="34" charset="0"/>
              </a:rPr>
              <a:t>04</a:t>
            </a:r>
            <a:endParaRPr lang="en-US" sz="2800" b="1" dirty="0">
              <a:solidFill>
                <a:schemeClr val="accent3"/>
              </a:solidFill>
              <a:latin typeface="Calibri" panose="020F0502020204030204" pitchFamily="34" charset="0"/>
              <a:cs typeface="Calibri" panose="020F0502020204030204" pitchFamily="34" charset="0"/>
            </a:endParaRPr>
          </a:p>
        </p:txBody>
      </p:sp>
      <p:sp>
        <p:nvSpPr>
          <p:cNvPr id="48" name="TextBox 47">
            <a:extLst>
              <a:ext uri="{FF2B5EF4-FFF2-40B4-BE49-F238E27FC236}">
                <a16:creationId xmlns:a16="http://schemas.microsoft.com/office/drawing/2014/main" id="{C1DFEFCB-6593-4764-BD7A-E9A61BB1DCB0}"/>
              </a:ext>
            </a:extLst>
          </p:cNvPr>
          <p:cNvSpPr txBox="1"/>
          <p:nvPr/>
        </p:nvSpPr>
        <p:spPr>
          <a:xfrm>
            <a:off x="8496347" y="3091814"/>
            <a:ext cx="550151" cy="523220"/>
          </a:xfrm>
          <a:prstGeom prst="rect">
            <a:avLst/>
          </a:prstGeom>
          <a:noFill/>
        </p:spPr>
        <p:txBody>
          <a:bodyPr wrap="none" rtlCol="0">
            <a:spAutoFit/>
          </a:bodyPr>
          <a:lstStyle/>
          <a:p>
            <a:pPr algn="ctr"/>
            <a:r>
              <a:rPr lang="ar-LY" sz="2800" b="1" dirty="0">
                <a:solidFill>
                  <a:schemeClr val="accent2"/>
                </a:solidFill>
                <a:latin typeface="Calibri" panose="020F0502020204030204" pitchFamily="34" charset="0"/>
                <a:cs typeface="Calibri" panose="020F0502020204030204" pitchFamily="34" charset="0"/>
              </a:rPr>
              <a:t>02</a:t>
            </a:r>
            <a:endParaRPr lang="en-US" sz="2800" b="1" dirty="0">
              <a:solidFill>
                <a:schemeClr val="accent2"/>
              </a:solidFill>
              <a:latin typeface="Calibri" panose="020F0502020204030204" pitchFamily="34" charset="0"/>
              <a:cs typeface="Calibri" panose="020F0502020204030204" pitchFamily="34" charset="0"/>
            </a:endParaRPr>
          </a:p>
        </p:txBody>
      </p:sp>
      <p:sp>
        <p:nvSpPr>
          <p:cNvPr id="49" name="TextBox 48">
            <a:extLst>
              <a:ext uri="{FF2B5EF4-FFF2-40B4-BE49-F238E27FC236}">
                <a16:creationId xmlns:a16="http://schemas.microsoft.com/office/drawing/2014/main" id="{636CE87C-0BD7-4E14-961C-71DAEBD10094}"/>
              </a:ext>
            </a:extLst>
          </p:cNvPr>
          <p:cNvSpPr txBox="1"/>
          <p:nvPr/>
        </p:nvSpPr>
        <p:spPr>
          <a:xfrm>
            <a:off x="3023657" y="3998869"/>
            <a:ext cx="550151" cy="523220"/>
          </a:xfrm>
          <a:prstGeom prst="rect">
            <a:avLst/>
          </a:prstGeom>
          <a:noFill/>
        </p:spPr>
        <p:txBody>
          <a:bodyPr wrap="none" rtlCol="0">
            <a:spAutoFit/>
          </a:bodyPr>
          <a:lstStyle/>
          <a:p>
            <a:pPr algn="ctr"/>
            <a:r>
              <a:rPr lang="ar-LY" sz="2800" b="1" dirty="0">
                <a:solidFill>
                  <a:schemeClr val="accent2"/>
                </a:solidFill>
                <a:latin typeface="Calibri" panose="020F0502020204030204" pitchFamily="34" charset="0"/>
                <a:cs typeface="Calibri" panose="020F0502020204030204" pitchFamily="34" charset="0"/>
              </a:rPr>
              <a:t>05</a:t>
            </a:r>
            <a:endParaRPr lang="en-US" sz="2800" b="1" dirty="0">
              <a:solidFill>
                <a:schemeClr val="accent2"/>
              </a:solidFill>
              <a:latin typeface="Calibri" panose="020F0502020204030204" pitchFamily="34" charset="0"/>
              <a:cs typeface="Calibri" panose="020F0502020204030204" pitchFamily="34" charset="0"/>
            </a:endParaRPr>
          </a:p>
        </p:txBody>
      </p:sp>
      <p:sp>
        <p:nvSpPr>
          <p:cNvPr id="50" name="TextBox 49">
            <a:extLst>
              <a:ext uri="{FF2B5EF4-FFF2-40B4-BE49-F238E27FC236}">
                <a16:creationId xmlns:a16="http://schemas.microsoft.com/office/drawing/2014/main" id="{59516ACF-B630-41CD-8744-FE03408ACC05}"/>
              </a:ext>
            </a:extLst>
          </p:cNvPr>
          <p:cNvSpPr txBox="1"/>
          <p:nvPr/>
        </p:nvSpPr>
        <p:spPr>
          <a:xfrm>
            <a:off x="6674072" y="3998869"/>
            <a:ext cx="550151" cy="523220"/>
          </a:xfrm>
          <a:prstGeom prst="rect">
            <a:avLst/>
          </a:prstGeom>
          <a:noFill/>
        </p:spPr>
        <p:txBody>
          <a:bodyPr wrap="none" rtlCol="0">
            <a:spAutoFit/>
          </a:bodyPr>
          <a:lstStyle/>
          <a:p>
            <a:pPr algn="ctr"/>
            <a:r>
              <a:rPr lang="ar-LY" sz="2800" b="1" dirty="0">
                <a:latin typeface="Calibri" panose="020F0502020204030204" pitchFamily="34" charset="0"/>
                <a:cs typeface="Calibri" panose="020F0502020204030204" pitchFamily="34" charset="0"/>
              </a:rPr>
              <a:t>03</a:t>
            </a:r>
            <a:endParaRPr lang="en-US" sz="2800" b="1" dirty="0">
              <a:latin typeface="Calibri" panose="020F0502020204030204" pitchFamily="34" charset="0"/>
              <a:cs typeface="Calibri" panose="020F0502020204030204" pitchFamily="34" charset="0"/>
            </a:endParaRPr>
          </a:p>
        </p:txBody>
      </p:sp>
      <p:sp>
        <p:nvSpPr>
          <p:cNvPr id="51" name="TextBox 50">
            <a:extLst>
              <a:ext uri="{FF2B5EF4-FFF2-40B4-BE49-F238E27FC236}">
                <a16:creationId xmlns:a16="http://schemas.microsoft.com/office/drawing/2014/main" id="{2830EC6E-5189-48F3-AB24-7B40C0C5BCDD}"/>
              </a:ext>
            </a:extLst>
          </p:cNvPr>
          <p:cNvSpPr txBox="1"/>
          <p:nvPr/>
        </p:nvSpPr>
        <p:spPr>
          <a:xfrm>
            <a:off x="10274522" y="3998869"/>
            <a:ext cx="550151" cy="523220"/>
          </a:xfrm>
          <a:prstGeom prst="rect">
            <a:avLst/>
          </a:prstGeom>
          <a:noFill/>
        </p:spPr>
        <p:txBody>
          <a:bodyPr wrap="none" rtlCol="0">
            <a:spAutoFit/>
          </a:bodyPr>
          <a:lstStyle/>
          <a:p>
            <a:pPr algn="ctr"/>
            <a:r>
              <a:rPr lang="ar-LY" sz="2800" b="1" dirty="0">
                <a:solidFill>
                  <a:schemeClr val="accent3"/>
                </a:solidFill>
                <a:latin typeface="Calibri" panose="020F0502020204030204" pitchFamily="34" charset="0"/>
                <a:cs typeface="Calibri" panose="020F0502020204030204" pitchFamily="34" charset="0"/>
              </a:rPr>
              <a:t>01</a:t>
            </a:r>
            <a:endParaRPr lang="en-US" sz="2800" b="1" dirty="0">
              <a:solidFill>
                <a:schemeClr val="accent3"/>
              </a:solidFill>
              <a:latin typeface="Calibri" panose="020F0502020204030204" pitchFamily="34" charset="0"/>
              <a:cs typeface="Calibri" panose="020F0502020204030204" pitchFamily="34" charset="0"/>
            </a:endParaRPr>
          </a:p>
        </p:txBody>
      </p:sp>
      <p:sp>
        <p:nvSpPr>
          <p:cNvPr id="4" name="Freeform: Shape 3">
            <a:extLst>
              <a:ext uri="{FF2B5EF4-FFF2-40B4-BE49-F238E27FC236}">
                <a16:creationId xmlns:a16="http://schemas.microsoft.com/office/drawing/2014/main" id="{29D5B3A0-3F26-4B9F-9207-D5FEB9B22C08}"/>
              </a:ext>
            </a:extLst>
          </p:cNvPr>
          <p:cNvSpPr/>
          <p:nvPr/>
        </p:nvSpPr>
        <p:spPr>
          <a:xfrm>
            <a:off x="630936" y="1941099"/>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latin typeface="Calibri" panose="020F0502020204030204" pitchFamily="34" charset="0"/>
              <a:cs typeface="Calibri" panose="020F0502020204030204" pitchFamily="34" charset="0"/>
            </a:endParaRPr>
          </a:p>
        </p:txBody>
      </p:sp>
      <p:sp>
        <p:nvSpPr>
          <p:cNvPr id="5" name="Freeform: Shape 4">
            <a:extLst>
              <a:ext uri="{FF2B5EF4-FFF2-40B4-BE49-F238E27FC236}">
                <a16:creationId xmlns:a16="http://schemas.microsoft.com/office/drawing/2014/main" id="{BBF34A5E-E04E-4FCD-960B-CBD31B49A715}"/>
              </a:ext>
            </a:extLst>
          </p:cNvPr>
          <p:cNvSpPr/>
          <p:nvPr/>
        </p:nvSpPr>
        <p:spPr>
          <a:xfrm>
            <a:off x="2490788" y="365188"/>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latin typeface="Calibri" panose="020F0502020204030204" pitchFamily="34" charset="0"/>
              <a:cs typeface="Calibri" panose="020F0502020204030204" pitchFamily="34" charset="0"/>
            </a:endParaRPr>
          </a:p>
        </p:txBody>
      </p:sp>
      <p:sp>
        <p:nvSpPr>
          <p:cNvPr id="6" name="Freeform: Shape 5">
            <a:extLst>
              <a:ext uri="{FF2B5EF4-FFF2-40B4-BE49-F238E27FC236}">
                <a16:creationId xmlns:a16="http://schemas.microsoft.com/office/drawing/2014/main" id="{96D7C079-2619-4C8D-9D75-4F037CDAA8FF}"/>
              </a:ext>
            </a:extLst>
          </p:cNvPr>
          <p:cNvSpPr/>
          <p:nvPr/>
        </p:nvSpPr>
        <p:spPr>
          <a:xfrm>
            <a:off x="640175" y="590073"/>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latin typeface="Calibri" panose="020F0502020204030204" pitchFamily="34" charset="0"/>
              <a:cs typeface="Calibri" panose="020F0502020204030204" pitchFamily="34" charset="0"/>
            </a:endParaRPr>
          </a:p>
        </p:txBody>
      </p:sp>
      <p:sp>
        <p:nvSpPr>
          <p:cNvPr id="7" name="Freeform: Shape 6">
            <a:extLst>
              <a:ext uri="{FF2B5EF4-FFF2-40B4-BE49-F238E27FC236}">
                <a16:creationId xmlns:a16="http://schemas.microsoft.com/office/drawing/2014/main" id="{B6A90BEC-0C54-44E5-AB11-D250798F7186}"/>
              </a:ext>
            </a:extLst>
          </p:cNvPr>
          <p:cNvSpPr/>
          <p:nvPr/>
        </p:nvSpPr>
        <p:spPr>
          <a:xfrm>
            <a:off x="1183100" y="5788247"/>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latin typeface="Calibri" panose="020F0502020204030204" pitchFamily="34" charset="0"/>
              <a:cs typeface="Calibri" panose="020F0502020204030204" pitchFamily="34" charset="0"/>
            </a:endParaRPr>
          </a:p>
        </p:txBody>
      </p:sp>
      <p:sp>
        <p:nvSpPr>
          <p:cNvPr id="8" name="Freeform: Shape 7">
            <a:extLst>
              <a:ext uri="{FF2B5EF4-FFF2-40B4-BE49-F238E27FC236}">
                <a16:creationId xmlns:a16="http://schemas.microsoft.com/office/drawing/2014/main" id="{243AC522-57C6-49D9-AEDA-C71996136F5F}"/>
              </a:ext>
            </a:extLst>
          </p:cNvPr>
          <p:cNvSpPr/>
          <p:nvPr/>
        </p:nvSpPr>
        <p:spPr>
          <a:xfrm>
            <a:off x="2705957" y="6372510"/>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latin typeface="Calibri" panose="020F0502020204030204" pitchFamily="34" charset="0"/>
              <a:cs typeface="Calibri" panose="020F0502020204030204" pitchFamily="34" charset="0"/>
            </a:endParaRPr>
          </a:p>
        </p:txBody>
      </p:sp>
      <p:sp>
        <p:nvSpPr>
          <p:cNvPr id="9" name="Freeform: Shape 8">
            <a:extLst>
              <a:ext uri="{FF2B5EF4-FFF2-40B4-BE49-F238E27FC236}">
                <a16:creationId xmlns:a16="http://schemas.microsoft.com/office/drawing/2014/main" id="{44CCD988-4F40-47D3-AE09-8D855FF81DD5}"/>
              </a:ext>
            </a:extLst>
          </p:cNvPr>
          <p:cNvSpPr/>
          <p:nvPr/>
        </p:nvSpPr>
        <p:spPr>
          <a:xfrm>
            <a:off x="9009507" y="849725"/>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3" y="222218"/>
                  <a:pt x="114681" y="222218"/>
                </a:cubicBezTo>
                <a:cubicBezTo>
                  <a:pt x="55290" y="222218"/>
                  <a:pt x="7144" y="174072"/>
                  <a:pt x="7144" y="114681"/>
                </a:cubicBezTo>
                <a:cubicBezTo>
                  <a:pt x="7144" y="55290"/>
                  <a:pt x="55290" y="7144"/>
                  <a:pt x="114681" y="7144"/>
                </a:cubicBezTo>
                <a:cubicBezTo>
                  <a:pt x="174073" y="7144"/>
                  <a:pt x="222218" y="55290"/>
                  <a:pt x="222218" y="114681"/>
                </a:cubicBezTo>
                <a:close/>
              </a:path>
            </a:pathLst>
          </a:custGeom>
          <a:solidFill>
            <a:srgbClr val="FFC947"/>
          </a:solidFill>
          <a:ln w="9525" cap="flat">
            <a:noFill/>
            <a:prstDash val="solid"/>
            <a:miter/>
          </a:ln>
        </p:spPr>
        <p:txBody>
          <a:bodyPr rtlCol="0" anchor="ctr"/>
          <a:lstStyle/>
          <a:p>
            <a:endParaRPr lang="en-US">
              <a:latin typeface="Calibri" panose="020F0502020204030204" pitchFamily="34" charset="0"/>
              <a:cs typeface="Calibri" panose="020F0502020204030204" pitchFamily="34" charset="0"/>
            </a:endParaRPr>
          </a:p>
        </p:txBody>
      </p:sp>
      <p:sp>
        <p:nvSpPr>
          <p:cNvPr id="10" name="Freeform: Shape 9">
            <a:extLst>
              <a:ext uri="{FF2B5EF4-FFF2-40B4-BE49-F238E27FC236}">
                <a16:creationId xmlns:a16="http://schemas.microsoft.com/office/drawing/2014/main" id="{CD061D35-C84A-47D8-9382-6A65C000E011}"/>
              </a:ext>
            </a:extLst>
          </p:cNvPr>
          <p:cNvSpPr/>
          <p:nvPr/>
        </p:nvSpPr>
        <p:spPr>
          <a:xfrm>
            <a:off x="11039475" y="150018"/>
            <a:ext cx="228600" cy="228600"/>
          </a:xfrm>
          <a:custGeom>
            <a:avLst/>
            <a:gdLst>
              <a:gd name="connsiteX0" fmla="*/ 222218 w 228600"/>
              <a:gd name="connsiteY0" fmla="*/ 114681 h 228600"/>
              <a:gd name="connsiteX1" fmla="*/ 114680 w 228600"/>
              <a:gd name="connsiteY1" fmla="*/ 222218 h 228600"/>
              <a:gd name="connsiteX2" fmla="*/ 7143 w 228600"/>
              <a:gd name="connsiteY2" fmla="*/ 114681 h 228600"/>
              <a:gd name="connsiteX3" fmla="*/ 114680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0" y="222218"/>
                </a:cubicBezTo>
                <a:cubicBezTo>
                  <a:pt x="55288" y="222218"/>
                  <a:pt x="7143" y="174072"/>
                  <a:pt x="7143" y="114681"/>
                </a:cubicBezTo>
                <a:cubicBezTo>
                  <a:pt x="7143" y="55290"/>
                  <a:pt x="55288" y="7144"/>
                  <a:pt x="114680"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latin typeface="Calibri" panose="020F0502020204030204" pitchFamily="34" charset="0"/>
              <a:cs typeface="Calibri" panose="020F0502020204030204" pitchFamily="34" charset="0"/>
            </a:endParaRPr>
          </a:p>
        </p:txBody>
      </p:sp>
      <p:sp>
        <p:nvSpPr>
          <p:cNvPr id="11" name="Freeform: Shape 10">
            <a:extLst>
              <a:ext uri="{FF2B5EF4-FFF2-40B4-BE49-F238E27FC236}">
                <a16:creationId xmlns:a16="http://schemas.microsoft.com/office/drawing/2014/main" id="{8EE1DF52-4380-41E9-9028-5A90CCF63D2B}"/>
              </a:ext>
            </a:extLst>
          </p:cNvPr>
          <p:cNvSpPr/>
          <p:nvPr/>
        </p:nvSpPr>
        <p:spPr>
          <a:xfrm>
            <a:off x="11774710" y="2207323"/>
            <a:ext cx="228600" cy="228600"/>
          </a:xfrm>
          <a:custGeom>
            <a:avLst/>
            <a:gdLst>
              <a:gd name="connsiteX0" fmla="*/ 222218 w 228600"/>
              <a:gd name="connsiteY0" fmla="*/ 114681 h 228600"/>
              <a:gd name="connsiteX1" fmla="*/ 114681 w 228600"/>
              <a:gd name="connsiteY1" fmla="*/ 222218 h 228600"/>
              <a:gd name="connsiteX2" fmla="*/ 7143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3" y="222218"/>
                  <a:pt x="114681" y="222218"/>
                </a:cubicBezTo>
                <a:cubicBezTo>
                  <a:pt x="55289" y="222218"/>
                  <a:pt x="7143" y="174072"/>
                  <a:pt x="7143" y="114681"/>
                </a:cubicBezTo>
                <a:cubicBezTo>
                  <a:pt x="7143" y="55290"/>
                  <a:pt x="55289" y="7144"/>
                  <a:pt x="114681" y="7144"/>
                </a:cubicBezTo>
                <a:cubicBezTo>
                  <a:pt x="174073" y="7144"/>
                  <a:pt x="222218" y="55290"/>
                  <a:pt x="222218" y="114681"/>
                </a:cubicBezTo>
                <a:close/>
              </a:path>
            </a:pathLst>
          </a:custGeom>
          <a:solidFill>
            <a:srgbClr val="FFC947"/>
          </a:solidFill>
          <a:ln w="9525" cap="flat">
            <a:noFill/>
            <a:prstDash val="solid"/>
            <a:miter/>
          </a:ln>
        </p:spPr>
        <p:txBody>
          <a:bodyPr rtlCol="0" anchor="ctr"/>
          <a:lstStyle/>
          <a:p>
            <a:endParaRPr lang="en-US">
              <a:latin typeface="Calibri" panose="020F0502020204030204" pitchFamily="34" charset="0"/>
              <a:cs typeface="Calibri" panose="020F0502020204030204" pitchFamily="34" charset="0"/>
            </a:endParaRPr>
          </a:p>
        </p:txBody>
      </p:sp>
      <p:sp>
        <p:nvSpPr>
          <p:cNvPr id="12" name="Freeform: Shape 11">
            <a:extLst>
              <a:ext uri="{FF2B5EF4-FFF2-40B4-BE49-F238E27FC236}">
                <a16:creationId xmlns:a16="http://schemas.microsoft.com/office/drawing/2014/main" id="{ABF5B269-A4BA-4C07-835D-79A59CD812DD}"/>
              </a:ext>
            </a:extLst>
          </p:cNvPr>
          <p:cNvSpPr/>
          <p:nvPr/>
        </p:nvSpPr>
        <p:spPr>
          <a:xfrm>
            <a:off x="11615928" y="6110954"/>
            <a:ext cx="228600" cy="228600"/>
          </a:xfrm>
          <a:custGeom>
            <a:avLst/>
            <a:gdLst>
              <a:gd name="connsiteX0" fmla="*/ 222218 w 228600"/>
              <a:gd name="connsiteY0" fmla="*/ 114681 h 228600"/>
              <a:gd name="connsiteX1" fmla="*/ 114680 w 228600"/>
              <a:gd name="connsiteY1" fmla="*/ 222218 h 228600"/>
              <a:gd name="connsiteX2" fmla="*/ 7143 w 228600"/>
              <a:gd name="connsiteY2" fmla="*/ 114681 h 228600"/>
              <a:gd name="connsiteX3" fmla="*/ 114680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0" y="222218"/>
                </a:cubicBezTo>
                <a:cubicBezTo>
                  <a:pt x="55289" y="222218"/>
                  <a:pt x="7143" y="174072"/>
                  <a:pt x="7143" y="114681"/>
                </a:cubicBezTo>
                <a:cubicBezTo>
                  <a:pt x="7143" y="55290"/>
                  <a:pt x="55289" y="7144"/>
                  <a:pt x="114680"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latin typeface="Calibri" panose="020F0502020204030204" pitchFamily="34" charset="0"/>
              <a:cs typeface="Calibri" panose="020F0502020204030204" pitchFamily="34" charset="0"/>
            </a:endParaRPr>
          </a:p>
        </p:txBody>
      </p:sp>
      <p:sp>
        <p:nvSpPr>
          <p:cNvPr id="13" name="Freeform: Shape 12">
            <a:extLst>
              <a:ext uri="{FF2B5EF4-FFF2-40B4-BE49-F238E27FC236}">
                <a16:creationId xmlns:a16="http://schemas.microsoft.com/office/drawing/2014/main" id="{B3102549-C5DB-4E9B-82B9-59C45107B9CF}"/>
              </a:ext>
            </a:extLst>
          </p:cNvPr>
          <p:cNvSpPr/>
          <p:nvPr/>
        </p:nvSpPr>
        <p:spPr>
          <a:xfrm>
            <a:off x="183356" y="6480143"/>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latin typeface="Calibri" panose="020F0502020204030204" pitchFamily="34" charset="0"/>
              <a:cs typeface="Calibri" panose="020F0502020204030204" pitchFamily="34" charset="0"/>
            </a:endParaRPr>
          </a:p>
        </p:txBody>
      </p:sp>
      <p:sp>
        <p:nvSpPr>
          <p:cNvPr id="14" name="Freeform: Shape 13">
            <a:extLst>
              <a:ext uri="{FF2B5EF4-FFF2-40B4-BE49-F238E27FC236}">
                <a16:creationId xmlns:a16="http://schemas.microsoft.com/office/drawing/2014/main" id="{C855FE8F-036B-4EC2-8E29-298BAD2BBB0B}"/>
              </a:ext>
            </a:extLst>
          </p:cNvPr>
          <p:cNvSpPr/>
          <p:nvPr/>
        </p:nvSpPr>
        <p:spPr>
          <a:xfrm>
            <a:off x="11039475" y="5099875"/>
            <a:ext cx="228600" cy="228600"/>
          </a:xfrm>
          <a:custGeom>
            <a:avLst/>
            <a:gdLst>
              <a:gd name="connsiteX0" fmla="*/ 222218 w 228600"/>
              <a:gd name="connsiteY0" fmla="*/ 114681 h 228600"/>
              <a:gd name="connsiteX1" fmla="*/ 114680 w 228600"/>
              <a:gd name="connsiteY1" fmla="*/ 222218 h 228600"/>
              <a:gd name="connsiteX2" fmla="*/ 7143 w 228600"/>
              <a:gd name="connsiteY2" fmla="*/ 114681 h 228600"/>
              <a:gd name="connsiteX3" fmla="*/ 114680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0" y="222218"/>
                </a:cubicBezTo>
                <a:cubicBezTo>
                  <a:pt x="55288" y="222218"/>
                  <a:pt x="7143" y="174072"/>
                  <a:pt x="7143" y="114681"/>
                </a:cubicBezTo>
                <a:cubicBezTo>
                  <a:pt x="7143" y="55290"/>
                  <a:pt x="55288" y="7144"/>
                  <a:pt x="114680"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latin typeface="Calibri" panose="020F0502020204030204" pitchFamily="34" charset="0"/>
              <a:cs typeface="Calibri" panose="020F0502020204030204" pitchFamily="34" charset="0"/>
            </a:endParaRPr>
          </a:p>
        </p:txBody>
      </p:sp>
      <p:sp>
        <p:nvSpPr>
          <p:cNvPr id="15" name="Freeform: Shape 14">
            <a:extLst>
              <a:ext uri="{FF2B5EF4-FFF2-40B4-BE49-F238E27FC236}">
                <a16:creationId xmlns:a16="http://schemas.microsoft.com/office/drawing/2014/main" id="{DB11210B-87A7-492B-BE47-863BE6BA3B30}"/>
              </a:ext>
            </a:extLst>
          </p:cNvPr>
          <p:cNvSpPr/>
          <p:nvPr/>
        </p:nvSpPr>
        <p:spPr>
          <a:xfrm>
            <a:off x="7083362" y="6003417"/>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latin typeface="Calibri" panose="020F0502020204030204" pitchFamily="34" charset="0"/>
              <a:cs typeface="Calibri" panose="020F0502020204030204" pitchFamily="34" charset="0"/>
            </a:endParaRPr>
          </a:p>
        </p:txBody>
      </p:sp>
      <p:sp>
        <p:nvSpPr>
          <p:cNvPr id="22" name="Freeform: Shape 21">
            <a:extLst>
              <a:ext uri="{FF2B5EF4-FFF2-40B4-BE49-F238E27FC236}">
                <a16:creationId xmlns:a16="http://schemas.microsoft.com/office/drawing/2014/main" id="{C70393B8-B2A2-49FB-A63B-03850408A24A}"/>
              </a:ext>
            </a:extLst>
          </p:cNvPr>
          <p:cNvSpPr/>
          <p:nvPr/>
        </p:nvSpPr>
        <p:spPr>
          <a:xfrm>
            <a:off x="1448562" y="4050982"/>
            <a:ext cx="9525" cy="476250"/>
          </a:xfrm>
          <a:custGeom>
            <a:avLst/>
            <a:gdLst>
              <a:gd name="connsiteX0" fmla="*/ 7144 w 9525"/>
              <a:gd name="connsiteY0" fmla="*/ 7144 h 476250"/>
              <a:gd name="connsiteX1" fmla="*/ 7144 w 9525"/>
              <a:gd name="connsiteY1" fmla="*/ 478155 h 476250"/>
            </a:gdLst>
            <a:ahLst/>
            <a:cxnLst>
              <a:cxn ang="0">
                <a:pos x="connsiteX0" y="connsiteY0"/>
              </a:cxn>
              <a:cxn ang="0">
                <a:pos x="connsiteX1" y="connsiteY1"/>
              </a:cxn>
            </a:cxnLst>
            <a:rect l="l" t="t" r="r" b="b"/>
            <a:pathLst>
              <a:path w="9525" h="476250">
                <a:moveTo>
                  <a:pt x="7144" y="7144"/>
                </a:moveTo>
                <a:lnTo>
                  <a:pt x="7144" y="478155"/>
                </a:lnTo>
              </a:path>
            </a:pathLst>
          </a:custGeom>
          <a:ln w="9525" cap="flat">
            <a:solidFill>
              <a:srgbClr val="0A1931"/>
            </a:solidFill>
            <a:prstDash val="solid"/>
            <a:miter/>
          </a:ln>
        </p:spPr>
        <p:txBody>
          <a:bodyPr rtlCol="0" anchor="ctr"/>
          <a:lstStyle/>
          <a:p>
            <a:endParaRPr lang="en-US">
              <a:latin typeface="Calibri" panose="020F0502020204030204" pitchFamily="34" charset="0"/>
              <a:cs typeface="Calibri" panose="020F0502020204030204" pitchFamily="34" charset="0"/>
            </a:endParaRPr>
          </a:p>
        </p:txBody>
      </p:sp>
      <p:sp>
        <p:nvSpPr>
          <p:cNvPr id="23" name="Freeform: Shape 22">
            <a:extLst>
              <a:ext uri="{FF2B5EF4-FFF2-40B4-BE49-F238E27FC236}">
                <a16:creationId xmlns:a16="http://schemas.microsoft.com/office/drawing/2014/main" id="{D913F135-5219-4F81-A9CC-057B3F581E61}"/>
              </a:ext>
            </a:extLst>
          </p:cNvPr>
          <p:cNvSpPr/>
          <p:nvPr/>
        </p:nvSpPr>
        <p:spPr>
          <a:xfrm>
            <a:off x="1372457" y="4445889"/>
            <a:ext cx="161925" cy="161925"/>
          </a:xfrm>
          <a:custGeom>
            <a:avLst/>
            <a:gdLst>
              <a:gd name="connsiteX0" fmla="*/ 159353 w 161925"/>
              <a:gd name="connsiteY0" fmla="*/ 83249 h 161925"/>
              <a:gd name="connsiteX1" fmla="*/ 83249 w 161925"/>
              <a:gd name="connsiteY1" fmla="*/ 159353 h 161925"/>
              <a:gd name="connsiteX2" fmla="*/ 7144 w 161925"/>
              <a:gd name="connsiteY2" fmla="*/ 83249 h 161925"/>
              <a:gd name="connsiteX3" fmla="*/ 83249 w 161925"/>
              <a:gd name="connsiteY3" fmla="*/ 7144 h 161925"/>
              <a:gd name="connsiteX4" fmla="*/ 159353 w 161925"/>
              <a:gd name="connsiteY4" fmla="*/ 83249 h 1619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1925" h="161925">
                <a:moveTo>
                  <a:pt x="159353" y="83249"/>
                </a:moveTo>
                <a:cubicBezTo>
                  <a:pt x="159353" y="125280"/>
                  <a:pt x="125280" y="159353"/>
                  <a:pt x="83249" y="159353"/>
                </a:cubicBezTo>
                <a:cubicBezTo>
                  <a:pt x="41217" y="159353"/>
                  <a:pt x="7144" y="125280"/>
                  <a:pt x="7144" y="83249"/>
                </a:cubicBezTo>
                <a:cubicBezTo>
                  <a:pt x="7144" y="41217"/>
                  <a:pt x="41217" y="7144"/>
                  <a:pt x="83249" y="7144"/>
                </a:cubicBezTo>
                <a:cubicBezTo>
                  <a:pt x="125280" y="7144"/>
                  <a:pt x="159353" y="41217"/>
                  <a:pt x="159353" y="83249"/>
                </a:cubicBezTo>
                <a:close/>
              </a:path>
            </a:pathLst>
          </a:custGeom>
          <a:solidFill>
            <a:srgbClr val="0A1931"/>
          </a:solidFill>
          <a:ln w="9525" cap="flat">
            <a:noFill/>
            <a:prstDash val="solid"/>
            <a:miter/>
          </a:ln>
        </p:spPr>
        <p:txBody>
          <a:bodyPr rtlCol="0" anchor="ctr"/>
          <a:lstStyle/>
          <a:p>
            <a:endParaRPr lang="en-US">
              <a:latin typeface="Calibri" panose="020F0502020204030204" pitchFamily="34" charset="0"/>
              <a:cs typeface="Calibri" panose="020F0502020204030204" pitchFamily="34" charset="0"/>
            </a:endParaRPr>
          </a:p>
        </p:txBody>
      </p:sp>
      <p:sp>
        <p:nvSpPr>
          <p:cNvPr id="24" name="Freeform: Shape 23">
            <a:extLst>
              <a:ext uri="{FF2B5EF4-FFF2-40B4-BE49-F238E27FC236}">
                <a16:creationId xmlns:a16="http://schemas.microsoft.com/office/drawing/2014/main" id="{22F75612-085D-4354-809A-8431C6EC630E}"/>
              </a:ext>
            </a:extLst>
          </p:cNvPr>
          <p:cNvSpPr/>
          <p:nvPr/>
        </p:nvSpPr>
        <p:spPr>
          <a:xfrm>
            <a:off x="5117021" y="4050982"/>
            <a:ext cx="9525" cy="476250"/>
          </a:xfrm>
          <a:custGeom>
            <a:avLst/>
            <a:gdLst>
              <a:gd name="connsiteX0" fmla="*/ 7143 w 9525"/>
              <a:gd name="connsiteY0" fmla="*/ 7144 h 476250"/>
              <a:gd name="connsiteX1" fmla="*/ 7143 w 9525"/>
              <a:gd name="connsiteY1" fmla="*/ 478155 h 476250"/>
            </a:gdLst>
            <a:ahLst/>
            <a:cxnLst>
              <a:cxn ang="0">
                <a:pos x="connsiteX0" y="connsiteY0"/>
              </a:cxn>
              <a:cxn ang="0">
                <a:pos x="connsiteX1" y="connsiteY1"/>
              </a:cxn>
            </a:cxnLst>
            <a:rect l="l" t="t" r="r" b="b"/>
            <a:pathLst>
              <a:path w="9525" h="476250">
                <a:moveTo>
                  <a:pt x="7143" y="7144"/>
                </a:moveTo>
                <a:lnTo>
                  <a:pt x="7143" y="478155"/>
                </a:lnTo>
              </a:path>
            </a:pathLst>
          </a:custGeom>
          <a:ln w="9525" cap="flat">
            <a:solidFill>
              <a:srgbClr val="FFC947"/>
            </a:solidFill>
            <a:prstDash val="solid"/>
            <a:miter/>
          </a:ln>
        </p:spPr>
        <p:txBody>
          <a:bodyPr rtlCol="0" anchor="ctr"/>
          <a:lstStyle/>
          <a:p>
            <a:endParaRPr lang="en-US">
              <a:latin typeface="Calibri" panose="020F0502020204030204" pitchFamily="34" charset="0"/>
              <a:cs typeface="Calibri" panose="020F0502020204030204" pitchFamily="34" charset="0"/>
            </a:endParaRPr>
          </a:p>
        </p:txBody>
      </p:sp>
      <p:sp>
        <p:nvSpPr>
          <p:cNvPr id="25" name="Freeform: Shape 24">
            <a:extLst>
              <a:ext uri="{FF2B5EF4-FFF2-40B4-BE49-F238E27FC236}">
                <a16:creationId xmlns:a16="http://schemas.microsoft.com/office/drawing/2014/main" id="{4B15EA7D-7CF2-43F8-A6DE-D669BBDD924B}"/>
              </a:ext>
            </a:extLst>
          </p:cNvPr>
          <p:cNvSpPr/>
          <p:nvPr/>
        </p:nvSpPr>
        <p:spPr>
          <a:xfrm>
            <a:off x="5040916" y="4445889"/>
            <a:ext cx="161925" cy="161925"/>
          </a:xfrm>
          <a:custGeom>
            <a:avLst/>
            <a:gdLst>
              <a:gd name="connsiteX0" fmla="*/ 159353 w 161925"/>
              <a:gd name="connsiteY0" fmla="*/ 83249 h 161925"/>
              <a:gd name="connsiteX1" fmla="*/ 83249 w 161925"/>
              <a:gd name="connsiteY1" fmla="*/ 159353 h 161925"/>
              <a:gd name="connsiteX2" fmla="*/ 7144 w 161925"/>
              <a:gd name="connsiteY2" fmla="*/ 83249 h 161925"/>
              <a:gd name="connsiteX3" fmla="*/ 83249 w 161925"/>
              <a:gd name="connsiteY3" fmla="*/ 7144 h 161925"/>
              <a:gd name="connsiteX4" fmla="*/ 159353 w 161925"/>
              <a:gd name="connsiteY4" fmla="*/ 83249 h 1619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1925" h="161925">
                <a:moveTo>
                  <a:pt x="159353" y="83249"/>
                </a:moveTo>
                <a:cubicBezTo>
                  <a:pt x="159353" y="125280"/>
                  <a:pt x="125280" y="159353"/>
                  <a:pt x="83249" y="159353"/>
                </a:cubicBezTo>
                <a:cubicBezTo>
                  <a:pt x="41217" y="159353"/>
                  <a:pt x="7144" y="125280"/>
                  <a:pt x="7144" y="83249"/>
                </a:cubicBezTo>
                <a:cubicBezTo>
                  <a:pt x="7144" y="41217"/>
                  <a:pt x="41218" y="7144"/>
                  <a:pt x="83249" y="7144"/>
                </a:cubicBezTo>
                <a:cubicBezTo>
                  <a:pt x="125281" y="7144"/>
                  <a:pt x="159353" y="41217"/>
                  <a:pt x="159353" y="83249"/>
                </a:cubicBezTo>
                <a:close/>
              </a:path>
            </a:pathLst>
          </a:custGeom>
          <a:solidFill>
            <a:srgbClr val="FFC947"/>
          </a:solidFill>
          <a:ln w="9525" cap="flat">
            <a:noFill/>
            <a:prstDash val="solid"/>
            <a:miter/>
          </a:ln>
        </p:spPr>
        <p:txBody>
          <a:bodyPr rtlCol="0" anchor="ctr"/>
          <a:lstStyle/>
          <a:p>
            <a:endParaRPr lang="en-US">
              <a:latin typeface="Calibri" panose="020F0502020204030204" pitchFamily="34" charset="0"/>
              <a:cs typeface="Calibri" panose="020F0502020204030204" pitchFamily="34" charset="0"/>
            </a:endParaRPr>
          </a:p>
        </p:txBody>
      </p:sp>
      <p:sp>
        <p:nvSpPr>
          <p:cNvPr id="26" name="Freeform: Shape 25">
            <a:extLst>
              <a:ext uri="{FF2B5EF4-FFF2-40B4-BE49-F238E27FC236}">
                <a16:creationId xmlns:a16="http://schemas.microsoft.com/office/drawing/2014/main" id="{5164A32A-22D7-4468-9354-10203830CD12}"/>
              </a:ext>
            </a:extLst>
          </p:cNvPr>
          <p:cNvSpPr/>
          <p:nvPr/>
        </p:nvSpPr>
        <p:spPr>
          <a:xfrm>
            <a:off x="8785384" y="4050982"/>
            <a:ext cx="9525" cy="476250"/>
          </a:xfrm>
          <a:custGeom>
            <a:avLst/>
            <a:gdLst>
              <a:gd name="connsiteX0" fmla="*/ 7144 w 9525"/>
              <a:gd name="connsiteY0" fmla="*/ 7144 h 476250"/>
              <a:gd name="connsiteX1" fmla="*/ 7144 w 9525"/>
              <a:gd name="connsiteY1" fmla="*/ 478155 h 476250"/>
            </a:gdLst>
            <a:ahLst/>
            <a:cxnLst>
              <a:cxn ang="0">
                <a:pos x="connsiteX0" y="connsiteY0"/>
              </a:cxn>
              <a:cxn ang="0">
                <a:pos x="connsiteX1" y="connsiteY1"/>
              </a:cxn>
            </a:cxnLst>
            <a:rect l="l" t="t" r="r" b="b"/>
            <a:pathLst>
              <a:path w="9525" h="476250">
                <a:moveTo>
                  <a:pt x="7144" y="7144"/>
                </a:moveTo>
                <a:lnTo>
                  <a:pt x="7144" y="478155"/>
                </a:lnTo>
              </a:path>
            </a:pathLst>
          </a:custGeom>
          <a:ln w="9525" cap="flat">
            <a:solidFill>
              <a:srgbClr val="185ADB"/>
            </a:solidFill>
            <a:prstDash val="solid"/>
            <a:miter/>
          </a:ln>
        </p:spPr>
        <p:txBody>
          <a:bodyPr rtlCol="0" anchor="ctr"/>
          <a:lstStyle/>
          <a:p>
            <a:endParaRPr lang="en-US">
              <a:latin typeface="Calibri" panose="020F0502020204030204" pitchFamily="34" charset="0"/>
              <a:cs typeface="Calibri" panose="020F0502020204030204" pitchFamily="34" charset="0"/>
            </a:endParaRPr>
          </a:p>
        </p:txBody>
      </p:sp>
      <p:sp>
        <p:nvSpPr>
          <p:cNvPr id="27" name="Freeform: Shape 26">
            <a:extLst>
              <a:ext uri="{FF2B5EF4-FFF2-40B4-BE49-F238E27FC236}">
                <a16:creationId xmlns:a16="http://schemas.microsoft.com/office/drawing/2014/main" id="{D0373BFF-8D7E-4506-A7E9-E24487E9C1A0}"/>
              </a:ext>
            </a:extLst>
          </p:cNvPr>
          <p:cNvSpPr/>
          <p:nvPr/>
        </p:nvSpPr>
        <p:spPr>
          <a:xfrm>
            <a:off x="8709279" y="4445889"/>
            <a:ext cx="161925" cy="161925"/>
          </a:xfrm>
          <a:custGeom>
            <a:avLst/>
            <a:gdLst>
              <a:gd name="connsiteX0" fmla="*/ 159354 w 161925"/>
              <a:gd name="connsiteY0" fmla="*/ 83249 h 161925"/>
              <a:gd name="connsiteX1" fmla="*/ 83249 w 161925"/>
              <a:gd name="connsiteY1" fmla="*/ 159353 h 161925"/>
              <a:gd name="connsiteX2" fmla="*/ 7144 w 161925"/>
              <a:gd name="connsiteY2" fmla="*/ 83249 h 161925"/>
              <a:gd name="connsiteX3" fmla="*/ 83249 w 161925"/>
              <a:gd name="connsiteY3" fmla="*/ 7144 h 161925"/>
              <a:gd name="connsiteX4" fmla="*/ 159354 w 161925"/>
              <a:gd name="connsiteY4" fmla="*/ 83249 h 1619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1925" h="161925">
                <a:moveTo>
                  <a:pt x="159354" y="83249"/>
                </a:moveTo>
                <a:cubicBezTo>
                  <a:pt x="159354" y="125280"/>
                  <a:pt x="125280" y="159353"/>
                  <a:pt x="83249" y="159353"/>
                </a:cubicBezTo>
                <a:cubicBezTo>
                  <a:pt x="41217" y="159353"/>
                  <a:pt x="7144" y="125280"/>
                  <a:pt x="7144" y="83249"/>
                </a:cubicBezTo>
                <a:cubicBezTo>
                  <a:pt x="7144" y="41217"/>
                  <a:pt x="41218" y="7144"/>
                  <a:pt x="83249" y="7144"/>
                </a:cubicBezTo>
                <a:cubicBezTo>
                  <a:pt x="125281" y="7144"/>
                  <a:pt x="159354" y="41217"/>
                  <a:pt x="159354" y="83249"/>
                </a:cubicBezTo>
                <a:close/>
              </a:path>
            </a:pathLst>
          </a:custGeom>
          <a:solidFill>
            <a:srgbClr val="185ADB"/>
          </a:solidFill>
          <a:ln w="9525" cap="flat">
            <a:noFill/>
            <a:prstDash val="solid"/>
            <a:miter/>
          </a:ln>
        </p:spPr>
        <p:txBody>
          <a:bodyPr rtlCol="0" anchor="ctr"/>
          <a:lstStyle/>
          <a:p>
            <a:endParaRPr lang="en-US">
              <a:latin typeface="Calibri" panose="020F0502020204030204" pitchFamily="34" charset="0"/>
              <a:cs typeface="Calibri" panose="020F0502020204030204" pitchFamily="34" charset="0"/>
            </a:endParaRPr>
          </a:p>
        </p:txBody>
      </p:sp>
      <p:sp>
        <p:nvSpPr>
          <p:cNvPr id="28" name="Freeform: Shape 27">
            <a:extLst>
              <a:ext uri="{FF2B5EF4-FFF2-40B4-BE49-F238E27FC236}">
                <a16:creationId xmlns:a16="http://schemas.microsoft.com/office/drawing/2014/main" id="{28454555-BFF8-464D-9D5B-A46548752D02}"/>
              </a:ext>
            </a:extLst>
          </p:cNvPr>
          <p:cNvSpPr/>
          <p:nvPr/>
        </p:nvSpPr>
        <p:spPr>
          <a:xfrm>
            <a:off x="10597325" y="3101244"/>
            <a:ext cx="9525" cy="476250"/>
          </a:xfrm>
          <a:custGeom>
            <a:avLst/>
            <a:gdLst>
              <a:gd name="connsiteX0" fmla="*/ 7143 w 9525"/>
              <a:gd name="connsiteY0" fmla="*/ 478155 h 476250"/>
              <a:gd name="connsiteX1" fmla="*/ 7143 w 9525"/>
              <a:gd name="connsiteY1" fmla="*/ 7144 h 476250"/>
            </a:gdLst>
            <a:ahLst/>
            <a:cxnLst>
              <a:cxn ang="0">
                <a:pos x="connsiteX0" y="connsiteY0"/>
              </a:cxn>
              <a:cxn ang="0">
                <a:pos x="connsiteX1" y="connsiteY1"/>
              </a:cxn>
            </a:cxnLst>
            <a:rect l="l" t="t" r="r" b="b"/>
            <a:pathLst>
              <a:path w="9525" h="476250">
                <a:moveTo>
                  <a:pt x="7143" y="478155"/>
                </a:moveTo>
                <a:lnTo>
                  <a:pt x="7143" y="7144"/>
                </a:lnTo>
              </a:path>
            </a:pathLst>
          </a:custGeom>
          <a:ln w="9525" cap="flat">
            <a:solidFill>
              <a:srgbClr val="FFC947"/>
            </a:solidFill>
            <a:prstDash val="solid"/>
            <a:miter/>
          </a:ln>
        </p:spPr>
        <p:txBody>
          <a:bodyPr rtlCol="0" anchor="ctr"/>
          <a:lstStyle/>
          <a:p>
            <a:endParaRPr lang="en-US">
              <a:latin typeface="Calibri" panose="020F0502020204030204" pitchFamily="34" charset="0"/>
              <a:cs typeface="Calibri" panose="020F0502020204030204" pitchFamily="34" charset="0"/>
            </a:endParaRPr>
          </a:p>
        </p:txBody>
      </p:sp>
      <p:sp>
        <p:nvSpPr>
          <p:cNvPr id="29" name="Freeform: Shape 28">
            <a:extLst>
              <a:ext uri="{FF2B5EF4-FFF2-40B4-BE49-F238E27FC236}">
                <a16:creationId xmlns:a16="http://schemas.microsoft.com/office/drawing/2014/main" id="{0B659FFD-9C84-4F0D-8D29-BCE45E1070E5}"/>
              </a:ext>
            </a:extLst>
          </p:cNvPr>
          <p:cNvSpPr/>
          <p:nvPr/>
        </p:nvSpPr>
        <p:spPr>
          <a:xfrm>
            <a:off x="10521220" y="3025139"/>
            <a:ext cx="161925" cy="161925"/>
          </a:xfrm>
          <a:custGeom>
            <a:avLst/>
            <a:gdLst>
              <a:gd name="connsiteX0" fmla="*/ 159353 w 161925"/>
              <a:gd name="connsiteY0" fmla="*/ 83248 h 161925"/>
              <a:gd name="connsiteX1" fmla="*/ 83248 w 161925"/>
              <a:gd name="connsiteY1" fmla="*/ 159353 h 161925"/>
              <a:gd name="connsiteX2" fmla="*/ 7143 w 161925"/>
              <a:gd name="connsiteY2" fmla="*/ 83248 h 161925"/>
              <a:gd name="connsiteX3" fmla="*/ 83248 w 161925"/>
              <a:gd name="connsiteY3" fmla="*/ 7144 h 161925"/>
              <a:gd name="connsiteX4" fmla="*/ 159353 w 161925"/>
              <a:gd name="connsiteY4" fmla="*/ 83248 h 1619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1925" h="161925">
                <a:moveTo>
                  <a:pt x="159353" y="83248"/>
                </a:moveTo>
                <a:cubicBezTo>
                  <a:pt x="159353" y="125280"/>
                  <a:pt x="125279" y="159353"/>
                  <a:pt x="83248" y="159353"/>
                </a:cubicBezTo>
                <a:cubicBezTo>
                  <a:pt x="41217" y="159353"/>
                  <a:pt x="7143" y="125280"/>
                  <a:pt x="7143" y="83248"/>
                </a:cubicBezTo>
                <a:cubicBezTo>
                  <a:pt x="7143" y="41217"/>
                  <a:pt x="41217" y="7144"/>
                  <a:pt x="83248" y="7144"/>
                </a:cubicBezTo>
                <a:cubicBezTo>
                  <a:pt x="125279" y="7144"/>
                  <a:pt x="159353" y="41217"/>
                  <a:pt x="159353" y="83248"/>
                </a:cubicBezTo>
                <a:close/>
              </a:path>
            </a:pathLst>
          </a:custGeom>
          <a:solidFill>
            <a:srgbClr val="FFC947"/>
          </a:solidFill>
          <a:ln w="9525" cap="flat">
            <a:noFill/>
            <a:prstDash val="solid"/>
            <a:miter/>
          </a:ln>
        </p:spPr>
        <p:txBody>
          <a:bodyPr rtlCol="0" anchor="ctr"/>
          <a:lstStyle/>
          <a:p>
            <a:endParaRPr lang="en-US">
              <a:latin typeface="Calibri" panose="020F0502020204030204" pitchFamily="34" charset="0"/>
              <a:cs typeface="Calibri" panose="020F0502020204030204" pitchFamily="34" charset="0"/>
            </a:endParaRPr>
          </a:p>
        </p:txBody>
      </p:sp>
      <p:sp>
        <p:nvSpPr>
          <p:cNvPr id="30" name="Freeform: Shape 29">
            <a:extLst>
              <a:ext uri="{FF2B5EF4-FFF2-40B4-BE49-F238E27FC236}">
                <a16:creationId xmlns:a16="http://schemas.microsoft.com/office/drawing/2014/main" id="{51419495-4A2B-4E81-A8B0-1C28EE2C1F67}"/>
              </a:ext>
            </a:extLst>
          </p:cNvPr>
          <p:cNvSpPr/>
          <p:nvPr/>
        </p:nvSpPr>
        <p:spPr>
          <a:xfrm>
            <a:off x="6928866" y="3101244"/>
            <a:ext cx="9525" cy="476250"/>
          </a:xfrm>
          <a:custGeom>
            <a:avLst/>
            <a:gdLst>
              <a:gd name="connsiteX0" fmla="*/ 7144 w 9525"/>
              <a:gd name="connsiteY0" fmla="*/ 478155 h 476250"/>
              <a:gd name="connsiteX1" fmla="*/ 7144 w 9525"/>
              <a:gd name="connsiteY1" fmla="*/ 7144 h 476250"/>
            </a:gdLst>
            <a:ahLst/>
            <a:cxnLst>
              <a:cxn ang="0">
                <a:pos x="connsiteX0" y="connsiteY0"/>
              </a:cxn>
              <a:cxn ang="0">
                <a:pos x="connsiteX1" y="connsiteY1"/>
              </a:cxn>
            </a:cxnLst>
            <a:rect l="l" t="t" r="r" b="b"/>
            <a:pathLst>
              <a:path w="9525" h="476250">
                <a:moveTo>
                  <a:pt x="7144" y="478155"/>
                </a:moveTo>
                <a:lnTo>
                  <a:pt x="7144" y="7144"/>
                </a:lnTo>
              </a:path>
            </a:pathLst>
          </a:custGeom>
          <a:ln w="9525" cap="flat">
            <a:solidFill>
              <a:srgbClr val="0A1931"/>
            </a:solidFill>
            <a:prstDash val="solid"/>
            <a:miter/>
          </a:ln>
        </p:spPr>
        <p:txBody>
          <a:bodyPr rtlCol="0" anchor="ctr"/>
          <a:lstStyle/>
          <a:p>
            <a:endParaRPr lang="en-US">
              <a:latin typeface="Calibri" panose="020F0502020204030204" pitchFamily="34" charset="0"/>
              <a:cs typeface="Calibri" panose="020F0502020204030204" pitchFamily="34" charset="0"/>
            </a:endParaRPr>
          </a:p>
        </p:txBody>
      </p:sp>
      <p:sp>
        <p:nvSpPr>
          <p:cNvPr id="31" name="Freeform: Shape 30">
            <a:extLst>
              <a:ext uri="{FF2B5EF4-FFF2-40B4-BE49-F238E27FC236}">
                <a16:creationId xmlns:a16="http://schemas.microsoft.com/office/drawing/2014/main" id="{7A648074-008A-430F-A013-1D410A0A3077}"/>
              </a:ext>
            </a:extLst>
          </p:cNvPr>
          <p:cNvSpPr/>
          <p:nvPr/>
        </p:nvSpPr>
        <p:spPr>
          <a:xfrm>
            <a:off x="6852761" y="3025139"/>
            <a:ext cx="161925" cy="161925"/>
          </a:xfrm>
          <a:custGeom>
            <a:avLst/>
            <a:gdLst>
              <a:gd name="connsiteX0" fmla="*/ 159353 w 161925"/>
              <a:gd name="connsiteY0" fmla="*/ 83248 h 161925"/>
              <a:gd name="connsiteX1" fmla="*/ 83249 w 161925"/>
              <a:gd name="connsiteY1" fmla="*/ 159353 h 161925"/>
              <a:gd name="connsiteX2" fmla="*/ 7144 w 161925"/>
              <a:gd name="connsiteY2" fmla="*/ 83248 h 161925"/>
              <a:gd name="connsiteX3" fmla="*/ 83249 w 161925"/>
              <a:gd name="connsiteY3" fmla="*/ 7144 h 161925"/>
              <a:gd name="connsiteX4" fmla="*/ 159353 w 161925"/>
              <a:gd name="connsiteY4" fmla="*/ 83248 h 1619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1925" h="161925">
                <a:moveTo>
                  <a:pt x="159353" y="83248"/>
                </a:moveTo>
                <a:cubicBezTo>
                  <a:pt x="159353" y="125280"/>
                  <a:pt x="125280" y="159353"/>
                  <a:pt x="83249" y="159353"/>
                </a:cubicBezTo>
                <a:cubicBezTo>
                  <a:pt x="41217" y="159353"/>
                  <a:pt x="7144" y="125280"/>
                  <a:pt x="7144" y="83248"/>
                </a:cubicBezTo>
                <a:cubicBezTo>
                  <a:pt x="7144" y="41217"/>
                  <a:pt x="41217" y="7144"/>
                  <a:pt x="83249" y="7144"/>
                </a:cubicBezTo>
                <a:cubicBezTo>
                  <a:pt x="125280" y="7144"/>
                  <a:pt x="159353" y="41217"/>
                  <a:pt x="159353" y="83248"/>
                </a:cubicBezTo>
                <a:close/>
              </a:path>
            </a:pathLst>
          </a:custGeom>
          <a:solidFill>
            <a:srgbClr val="0A1931"/>
          </a:solidFill>
          <a:ln w="9525" cap="flat">
            <a:noFill/>
            <a:prstDash val="solid"/>
            <a:miter/>
          </a:ln>
        </p:spPr>
        <p:txBody>
          <a:bodyPr rtlCol="0" anchor="ctr"/>
          <a:lstStyle/>
          <a:p>
            <a:endParaRPr lang="en-US">
              <a:latin typeface="Calibri" panose="020F0502020204030204" pitchFamily="34" charset="0"/>
              <a:cs typeface="Calibri" panose="020F0502020204030204" pitchFamily="34" charset="0"/>
            </a:endParaRPr>
          </a:p>
        </p:txBody>
      </p:sp>
      <p:sp>
        <p:nvSpPr>
          <p:cNvPr id="32" name="Freeform: Shape 31">
            <a:extLst>
              <a:ext uri="{FF2B5EF4-FFF2-40B4-BE49-F238E27FC236}">
                <a16:creationId xmlns:a16="http://schemas.microsoft.com/office/drawing/2014/main" id="{6D70BEF3-E980-4387-A602-E0A5D816CF60}"/>
              </a:ext>
            </a:extLst>
          </p:cNvPr>
          <p:cNvSpPr/>
          <p:nvPr/>
        </p:nvSpPr>
        <p:spPr>
          <a:xfrm>
            <a:off x="3260503" y="3101244"/>
            <a:ext cx="9525" cy="476250"/>
          </a:xfrm>
          <a:custGeom>
            <a:avLst/>
            <a:gdLst>
              <a:gd name="connsiteX0" fmla="*/ 7144 w 9525"/>
              <a:gd name="connsiteY0" fmla="*/ 478155 h 476250"/>
              <a:gd name="connsiteX1" fmla="*/ 7144 w 9525"/>
              <a:gd name="connsiteY1" fmla="*/ 7144 h 476250"/>
            </a:gdLst>
            <a:ahLst/>
            <a:cxnLst>
              <a:cxn ang="0">
                <a:pos x="connsiteX0" y="connsiteY0"/>
              </a:cxn>
              <a:cxn ang="0">
                <a:pos x="connsiteX1" y="connsiteY1"/>
              </a:cxn>
            </a:cxnLst>
            <a:rect l="l" t="t" r="r" b="b"/>
            <a:pathLst>
              <a:path w="9525" h="476250">
                <a:moveTo>
                  <a:pt x="7144" y="478155"/>
                </a:moveTo>
                <a:lnTo>
                  <a:pt x="7144" y="7144"/>
                </a:lnTo>
              </a:path>
            </a:pathLst>
          </a:custGeom>
          <a:ln w="9525" cap="flat">
            <a:solidFill>
              <a:srgbClr val="185ADB"/>
            </a:solidFill>
            <a:prstDash val="solid"/>
            <a:miter/>
          </a:ln>
        </p:spPr>
        <p:txBody>
          <a:bodyPr rtlCol="0" anchor="ctr"/>
          <a:lstStyle/>
          <a:p>
            <a:endParaRPr lang="en-US">
              <a:latin typeface="Calibri" panose="020F0502020204030204" pitchFamily="34" charset="0"/>
              <a:cs typeface="Calibri" panose="020F0502020204030204" pitchFamily="34" charset="0"/>
            </a:endParaRPr>
          </a:p>
        </p:txBody>
      </p:sp>
      <p:sp>
        <p:nvSpPr>
          <p:cNvPr id="33" name="Freeform: Shape 32">
            <a:extLst>
              <a:ext uri="{FF2B5EF4-FFF2-40B4-BE49-F238E27FC236}">
                <a16:creationId xmlns:a16="http://schemas.microsoft.com/office/drawing/2014/main" id="{3F3E6E63-2111-487C-9A01-77B629F11DC1}"/>
              </a:ext>
            </a:extLst>
          </p:cNvPr>
          <p:cNvSpPr/>
          <p:nvPr/>
        </p:nvSpPr>
        <p:spPr>
          <a:xfrm>
            <a:off x="3184398" y="3025139"/>
            <a:ext cx="161925" cy="161925"/>
          </a:xfrm>
          <a:custGeom>
            <a:avLst/>
            <a:gdLst>
              <a:gd name="connsiteX0" fmla="*/ 159353 w 161925"/>
              <a:gd name="connsiteY0" fmla="*/ 83248 h 161925"/>
              <a:gd name="connsiteX1" fmla="*/ 83248 w 161925"/>
              <a:gd name="connsiteY1" fmla="*/ 159353 h 161925"/>
              <a:gd name="connsiteX2" fmla="*/ 7144 w 161925"/>
              <a:gd name="connsiteY2" fmla="*/ 83248 h 161925"/>
              <a:gd name="connsiteX3" fmla="*/ 83248 w 161925"/>
              <a:gd name="connsiteY3" fmla="*/ 7144 h 161925"/>
              <a:gd name="connsiteX4" fmla="*/ 159353 w 161925"/>
              <a:gd name="connsiteY4" fmla="*/ 83248 h 1619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1925" h="161925">
                <a:moveTo>
                  <a:pt x="159353" y="83248"/>
                </a:moveTo>
                <a:cubicBezTo>
                  <a:pt x="159353" y="125280"/>
                  <a:pt x="125280" y="159353"/>
                  <a:pt x="83248" y="159353"/>
                </a:cubicBezTo>
                <a:cubicBezTo>
                  <a:pt x="41217" y="159353"/>
                  <a:pt x="7144" y="125280"/>
                  <a:pt x="7144" y="83248"/>
                </a:cubicBezTo>
                <a:cubicBezTo>
                  <a:pt x="7144" y="41217"/>
                  <a:pt x="41217" y="7144"/>
                  <a:pt x="83248" y="7144"/>
                </a:cubicBezTo>
                <a:cubicBezTo>
                  <a:pt x="125280" y="7144"/>
                  <a:pt x="159353" y="41217"/>
                  <a:pt x="159353" y="83248"/>
                </a:cubicBezTo>
                <a:close/>
              </a:path>
            </a:pathLst>
          </a:custGeom>
          <a:solidFill>
            <a:srgbClr val="185ADB"/>
          </a:solidFill>
          <a:ln w="9525" cap="flat">
            <a:noFill/>
            <a:prstDash val="solid"/>
            <a:miter/>
          </a:ln>
        </p:spPr>
        <p:txBody>
          <a:bodyPr rtlCol="0" anchor="ctr"/>
          <a:lstStyle/>
          <a:p>
            <a:endParaRPr lang="en-US">
              <a:latin typeface="Calibri" panose="020F0502020204030204" pitchFamily="34" charset="0"/>
              <a:cs typeface="Calibri" panose="020F0502020204030204" pitchFamily="34" charset="0"/>
            </a:endParaRPr>
          </a:p>
        </p:txBody>
      </p:sp>
      <p:grpSp>
        <p:nvGrpSpPr>
          <p:cNvPr id="2" name="Group 1">
            <a:extLst>
              <a:ext uri="{FF2B5EF4-FFF2-40B4-BE49-F238E27FC236}">
                <a16:creationId xmlns:a16="http://schemas.microsoft.com/office/drawing/2014/main" id="{DEB49542-D665-42C6-B140-C82F95AE3A45}"/>
              </a:ext>
            </a:extLst>
          </p:cNvPr>
          <p:cNvGrpSpPr/>
          <p:nvPr/>
        </p:nvGrpSpPr>
        <p:grpSpPr>
          <a:xfrm>
            <a:off x="607219" y="3711035"/>
            <a:ext cx="1724025" cy="352425"/>
            <a:chOff x="607219" y="3310985"/>
            <a:chExt cx="1724025" cy="352425"/>
          </a:xfrm>
        </p:grpSpPr>
        <p:sp>
          <p:nvSpPr>
            <p:cNvPr id="16" name="Freeform: Shape 15">
              <a:extLst>
                <a:ext uri="{FF2B5EF4-FFF2-40B4-BE49-F238E27FC236}">
                  <a16:creationId xmlns:a16="http://schemas.microsoft.com/office/drawing/2014/main" id="{810EED8B-C267-4AF1-9D8D-116BEA1E0F63}"/>
                </a:ext>
              </a:extLst>
            </p:cNvPr>
            <p:cNvSpPr/>
            <p:nvPr/>
          </p:nvSpPr>
          <p:spPr>
            <a:xfrm>
              <a:off x="607219" y="3310985"/>
              <a:ext cx="1724025" cy="352425"/>
            </a:xfrm>
            <a:custGeom>
              <a:avLst/>
              <a:gdLst>
                <a:gd name="connsiteX0" fmla="*/ 1725168 w 1724025"/>
                <a:gd name="connsiteY0" fmla="*/ 106394 h 352425"/>
                <a:gd name="connsiteX1" fmla="*/ 1625822 w 1724025"/>
                <a:gd name="connsiteY1" fmla="*/ 205740 h 352425"/>
                <a:gd name="connsiteX2" fmla="*/ 1113282 w 1724025"/>
                <a:gd name="connsiteY2" fmla="*/ 205740 h 352425"/>
                <a:gd name="connsiteX3" fmla="*/ 1043083 w 1724025"/>
                <a:gd name="connsiteY3" fmla="*/ 234791 h 352425"/>
                <a:gd name="connsiteX4" fmla="*/ 988981 w 1724025"/>
                <a:gd name="connsiteY4" fmla="*/ 288893 h 352425"/>
                <a:gd name="connsiteX5" fmla="*/ 769620 w 1724025"/>
                <a:gd name="connsiteY5" fmla="*/ 330708 h 352425"/>
                <a:gd name="connsiteX6" fmla="*/ 760476 w 1724025"/>
                <a:gd name="connsiteY6" fmla="*/ 326422 h 352425"/>
                <a:gd name="connsiteX7" fmla="*/ 708184 w 1724025"/>
                <a:gd name="connsiteY7" fmla="*/ 288893 h 352425"/>
                <a:gd name="connsiteX8" fmla="*/ 653987 w 1724025"/>
                <a:gd name="connsiteY8" fmla="*/ 234791 h 352425"/>
                <a:gd name="connsiteX9" fmla="*/ 614648 w 1724025"/>
                <a:gd name="connsiteY9" fmla="*/ 210693 h 352425"/>
                <a:gd name="connsiteX10" fmla="*/ 604076 w 1724025"/>
                <a:gd name="connsiteY10" fmla="*/ 207836 h 352425"/>
                <a:gd name="connsiteX11" fmla="*/ 583787 w 1724025"/>
                <a:gd name="connsiteY11" fmla="*/ 205740 h 352425"/>
                <a:gd name="connsiteX12" fmla="*/ 106394 w 1724025"/>
                <a:gd name="connsiteY12" fmla="*/ 205740 h 352425"/>
                <a:gd name="connsiteX13" fmla="*/ 74867 w 1724025"/>
                <a:gd name="connsiteY13" fmla="*/ 200597 h 352425"/>
                <a:gd name="connsiteX14" fmla="*/ 65246 w 1724025"/>
                <a:gd name="connsiteY14" fmla="*/ 196787 h 352425"/>
                <a:gd name="connsiteX15" fmla="*/ 36195 w 1724025"/>
                <a:gd name="connsiteY15" fmla="*/ 176594 h 352425"/>
                <a:gd name="connsiteX16" fmla="*/ 7144 w 1724025"/>
                <a:gd name="connsiteY16" fmla="*/ 106394 h 352425"/>
                <a:gd name="connsiteX17" fmla="*/ 106394 w 1724025"/>
                <a:gd name="connsiteY17" fmla="*/ 7144 h 352425"/>
                <a:gd name="connsiteX18" fmla="*/ 1625822 w 1724025"/>
                <a:gd name="connsiteY18" fmla="*/ 7144 h 352425"/>
                <a:gd name="connsiteX19" fmla="*/ 1629537 w 1724025"/>
                <a:gd name="connsiteY19" fmla="*/ 7239 h 352425"/>
                <a:gd name="connsiteX20" fmla="*/ 1641729 w 1724025"/>
                <a:gd name="connsiteY20" fmla="*/ 8382 h 352425"/>
                <a:gd name="connsiteX21" fmla="*/ 1725168 w 1724025"/>
                <a:gd name="connsiteY21" fmla="*/ 106394 h 352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724025" h="352425">
                  <a:moveTo>
                    <a:pt x="1725168" y="106394"/>
                  </a:moveTo>
                  <a:cubicBezTo>
                    <a:pt x="1725168" y="161258"/>
                    <a:pt x="1680686" y="205740"/>
                    <a:pt x="1625822" y="205740"/>
                  </a:cubicBezTo>
                  <a:lnTo>
                    <a:pt x="1113282" y="205740"/>
                  </a:lnTo>
                  <a:cubicBezTo>
                    <a:pt x="1086993" y="205740"/>
                    <a:pt x="1061657" y="216218"/>
                    <a:pt x="1043083" y="234791"/>
                  </a:cubicBezTo>
                  <a:lnTo>
                    <a:pt x="988981" y="288893"/>
                  </a:lnTo>
                  <a:cubicBezTo>
                    <a:pt x="929640" y="348234"/>
                    <a:pt x="842201" y="362236"/>
                    <a:pt x="769620" y="330708"/>
                  </a:cubicBezTo>
                  <a:cubicBezTo>
                    <a:pt x="766572" y="329375"/>
                    <a:pt x="763524" y="327946"/>
                    <a:pt x="760476" y="326422"/>
                  </a:cubicBezTo>
                  <a:cubicBezTo>
                    <a:pt x="741617" y="317183"/>
                    <a:pt x="723900" y="304610"/>
                    <a:pt x="708184" y="288893"/>
                  </a:cubicBezTo>
                  <a:lnTo>
                    <a:pt x="653987" y="234791"/>
                  </a:lnTo>
                  <a:cubicBezTo>
                    <a:pt x="642842" y="223647"/>
                    <a:pt x="629412" y="215456"/>
                    <a:pt x="614648" y="210693"/>
                  </a:cubicBezTo>
                  <a:cubicBezTo>
                    <a:pt x="611219" y="209550"/>
                    <a:pt x="607695" y="208598"/>
                    <a:pt x="604076" y="207836"/>
                  </a:cubicBezTo>
                  <a:cubicBezTo>
                    <a:pt x="597503" y="206502"/>
                    <a:pt x="590645" y="205740"/>
                    <a:pt x="583787" y="205740"/>
                  </a:cubicBezTo>
                  <a:lnTo>
                    <a:pt x="106394" y="205740"/>
                  </a:lnTo>
                  <a:cubicBezTo>
                    <a:pt x="95345" y="205740"/>
                    <a:pt x="84773" y="203930"/>
                    <a:pt x="74867" y="200597"/>
                  </a:cubicBezTo>
                  <a:cubicBezTo>
                    <a:pt x="71533" y="199549"/>
                    <a:pt x="68390" y="198216"/>
                    <a:pt x="65246" y="196787"/>
                  </a:cubicBezTo>
                  <a:cubicBezTo>
                    <a:pt x="54293" y="191834"/>
                    <a:pt x="44482" y="184976"/>
                    <a:pt x="36195" y="176594"/>
                  </a:cubicBezTo>
                  <a:cubicBezTo>
                    <a:pt x="18288" y="158687"/>
                    <a:pt x="7144" y="133826"/>
                    <a:pt x="7144" y="106394"/>
                  </a:cubicBezTo>
                  <a:cubicBezTo>
                    <a:pt x="7144" y="51626"/>
                    <a:pt x="51530" y="7144"/>
                    <a:pt x="106394" y="7144"/>
                  </a:cubicBezTo>
                  <a:lnTo>
                    <a:pt x="1625822" y="7144"/>
                  </a:lnTo>
                  <a:cubicBezTo>
                    <a:pt x="1627061" y="7144"/>
                    <a:pt x="1628299" y="7144"/>
                    <a:pt x="1629537" y="7239"/>
                  </a:cubicBezTo>
                  <a:cubicBezTo>
                    <a:pt x="1633633" y="7334"/>
                    <a:pt x="1637729" y="7811"/>
                    <a:pt x="1641729" y="8382"/>
                  </a:cubicBezTo>
                  <a:cubicBezTo>
                    <a:pt x="1689068" y="16002"/>
                    <a:pt x="1725168" y="57055"/>
                    <a:pt x="1725168" y="106394"/>
                  </a:cubicBezTo>
                  <a:close/>
                </a:path>
              </a:pathLst>
            </a:custGeom>
            <a:solidFill>
              <a:srgbClr val="0A1931"/>
            </a:solidFill>
            <a:ln w="9525" cap="flat">
              <a:noFill/>
              <a:prstDash val="solid"/>
              <a:miter/>
            </a:ln>
          </p:spPr>
          <p:txBody>
            <a:bodyPr rtlCol="0" anchor="ctr"/>
            <a:lstStyle/>
            <a:p>
              <a:endParaRPr lang="en-US">
                <a:latin typeface="Calibri" panose="020F0502020204030204" pitchFamily="34" charset="0"/>
                <a:cs typeface="Calibri" panose="020F0502020204030204" pitchFamily="34" charset="0"/>
              </a:endParaRPr>
            </a:p>
          </p:txBody>
        </p:sp>
        <p:sp>
          <p:nvSpPr>
            <p:cNvPr id="40" name="Freeform: Shape 39">
              <a:extLst>
                <a:ext uri="{FF2B5EF4-FFF2-40B4-BE49-F238E27FC236}">
                  <a16:creationId xmlns:a16="http://schemas.microsoft.com/office/drawing/2014/main" id="{91F867CD-A07E-4F24-B8B3-B1AF11D50A59}"/>
                </a:ext>
              </a:extLst>
            </p:cNvPr>
            <p:cNvSpPr/>
            <p:nvPr/>
          </p:nvSpPr>
          <p:spPr>
            <a:xfrm>
              <a:off x="665321" y="3310985"/>
              <a:ext cx="1590675" cy="333375"/>
            </a:xfrm>
            <a:custGeom>
              <a:avLst/>
              <a:gdLst>
                <a:gd name="connsiteX0" fmla="*/ 210217 w 1590675"/>
                <a:gd name="connsiteY0" fmla="*/ 7144 h 333375"/>
                <a:gd name="connsiteX1" fmla="*/ 16764 w 1590675"/>
                <a:gd name="connsiteY1" fmla="*/ 200597 h 333375"/>
                <a:gd name="connsiteX2" fmla="*/ 7144 w 1590675"/>
                <a:gd name="connsiteY2" fmla="*/ 196787 h 333375"/>
                <a:gd name="connsiteX3" fmla="*/ 196787 w 1590675"/>
                <a:gd name="connsiteY3" fmla="*/ 7144 h 333375"/>
                <a:gd name="connsiteX4" fmla="*/ 210217 w 1590675"/>
                <a:gd name="connsiteY4" fmla="*/ 7144 h 333375"/>
                <a:gd name="connsiteX5" fmla="*/ 471678 w 1590675"/>
                <a:gd name="connsiteY5" fmla="*/ 7144 h 333375"/>
                <a:gd name="connsiteX6" fmla="*/ 273177 w 1590675"/>
                <a:gd name="connsiteY6" fmla="*/ 205740 h 333375"/>
                <a:gd name="connsiteX7" fmla="*/ 286512 w 1590675"/>
                <a:gd name="connsiteY7" fmla="*/ 205740 h 333375"/>
                <a:gd name="connsiteX8" fmla="*/ 485204 w 1590675"/>
                <a:gd name="connsiteY8" fmla="*/ 7144 h 333375"/>
                <a:gd name="connsiteX9" fmla="*/ 471678 w 1590675"/>
                <a:gd name="connsiteY9" fmla="*/ 7144 h 333375"/>
                <a:gd name="connsiteX10" fmla="*/ 746665 w 1590675"/>
                <a:gd name="connsiteY10" fmla="*/ 7144 h 333375"/>
                <a:gd name="connsiteX11" fmla="*/ 545973 w 1590675"/>
                <a:gd name="connsiteY11" fmla="*/ 207836 h 333375"/>
                <a:gd name="connsiteX12" fmla="*/ 556546 w 1590675"/>
                <a:gd name="connsiteY12" fmla="*/ 210693 h 333375"/>
                <a:gd name="connsiteX13" fmla="*/ 760190 w 1590675"/>
                <a:gd name="connsiteY13" fmla="*/ 7144 h 333375"/>
                <a:gd name="connsiteX14" fmla="*/ 746665 w 1590675"/>
                <a:gd name="connsiteY14" fmla="*/ 7144 h 333375"/>
                <a:gd name="connsiteX15" fmla="*/ 1021556 w 1590675"/>
                <a:gd name="connsiteY15" fmla="*/ 7144 h 333375"/>
                <a:gd name="connsiteX16" fmla="*/ 702374 w 1590675"/>
                <a:gd name="connsiteY16" fmla="*/ 326422 h 333375"/>
                <a:gd name="connsiteX17" fmla="*/ 711518 w 1590675"/>
                <a:gd name="connsiteY17" fmla="*/ 330708 h 333375"/>
                <a:gd name="connsiteX18" fmla="*/ 1035082 w 1590675"/>
                <a:gd name="connsiteY18" fmla="*/ 7144 h 333375"/>
                <a:gd name="connsiteX19" fmla="*/ 1021556 w 1590675"/>
                <a:gd name="connsiteY19" fmla="*/ 7144 h 333375"/>
                <a:gd name="connsiteX20" fmla="*/ 1296543 w 1590675"/>
                <a:gd name="connsiteY20" fmla="*/ 7144 h 333375"/>
                <a:gd name="connsiteX21" fmla="*/ 1097947 w 1590675"/>
                <a:gd name="connsiteY21" fmla="*/ 205740 h 333375"/>
                <a:gd name="connsiteX22" fmla="*/ 1111377 w 1590675"/>
                <a:gd name="connsiteY22" fmla="*/ 205740 h 333375"/>
                <a:gd name="connsiteX23" fmla="*/ 1309973 w 1590675"/>
                <a:gd name="connsiteY23" fmla="*/ 7144 h 333375"/>
                <a:gd name="connsiteX24" fmla="*/ 1296543 w 1590675"/>
                <a:gd name="connsiteY24" fmla="*/ 7144 h 333375"/>
                <a:gd name="connsiteX25" fmla="*/ 1571435 w 1590675"/>
                <a:gd name="connsiteY25" fmla="*/ 7239 h 333375"/>
                <a:gd name="connsiteX26" fmla="*/ 1372934 w 1590675"/>
                <a:gd name="connsiteY26" fmla="*/ 205740 h 333375"/>
                <a:gd name="connsiteX27" fmla="*/ 1386269 w 1590675"/>
                <a:gd name="connsiteY27" fmla="*/ 205740 h 333375"/>
                <a:gd name="connsiteX28" fmla="*/ 1583627 w 1590675"/>
                <a:gd name="connsiteY28" fmla="*/ 8382 h 333375"/>
                <a:gd name="connsiteX29" fmla="*/ 1571435 w 1590675"/>
                <a:gd name="connsiteY29" fmla="*/ 7239 h 333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590675" h="333375">
                  <a:moveTo>
                    <a:pt x="210217" y="7144"/>
                  </a:moveTo>
                  <a:lnTo>
                    <a:pt x="16764" y="200597"/>
                  </a:lnTo>
                  <a:cubicBezTo>
                    <a:pt x="13430" y="199549"/>
                    <a:pt x="10287" y="198216"/>
                    <a:pt x="7144" y="196787"/>
                  </a:cubicBezTo>
                  <a:lnTo>
                    <a:pt x="196787" y="7144"/>
                  </a:lnTo>
                  <a:lnTo>
                    <a:pt x="210217" y="7144"/>
                  </a:lnTo>
                  <a:close/>
                  <a:moveTo>
                    <a:pt x="471678" y="7144"/>
                  </a:moveTo>
                  <a:lnTo>
                    <a:pt x="273177" y="205740"/>
                  </a:lnTo>
                  <a:lnTo>
                    <a:pt x="286512" y="205740"/>
                  </a:lnTo>
                  <a:lnTo>
                    <a:pt x="485204" y="7144"/>
                  </a:lnTo>
                  <a:lnTo>
                    <a:pt x="471678" y="7144"/>
                  </a:lnTo>
                  <a:close/>
                  <a:moveTo>
                    <a:pt x="746665" y="7144"/>
                  </a:moveTo>
                  <a:lnTo>
                    <a:pt x="545973" y="207836"/>
                  </a:lnTo>
                  <a:cubicBezTo>
                    <a:pt x="549593" y="208598"/>
                    <a:pt x="553117" y="209550"/>
                    <a:pt x="556546" y="210693"/>
                  </a:cubicBezTo>
                  <a:lnTo>
                    <a:pt x="760190" y="7144"/>
                  </a:lnTo>
                  <a:lnTo>
                    <a:pt x="746665" y="7144"/>
                  </a:lnTo>
                  <a:close/>
                  <a:moveTo>
                    <a:pt x="1021556" y="7144"/>
                  </a:moveTo>
                  <a:lnTo>
                    <a:pt x="702374" y="326422"/>
                  </a:lnTo>
                  <a:cubicBezTo>
                    <a:pt x="705422" y="327946"/>
                    <a:pt x="708470" y="329375"/>
                    <a:pt x="711518" y="330708"/>
                  </a:cubicBezTo>
                  <a:lnTo>
                    <a:pt x="1035082" y="7144"/>
                  </a:lnTo>
                  <a:lnTo>
                    <a:pt x="1021556" y="7144"/>
                  </a:lnTo>
                  <a:close/>
                  <a:moveTo>
                    <a:pt x="1296543" y="7144"/>
                  </a:moveTo>
                  <a:lnTo>
                    <a:pt x="1097947" y="205740"/>
                  </a:lnTo>
                  <a:lnTo>
                    <a:pt x="1111377" y="205740"/>
                  </a:lnTo>
                  <a:lnTo>
                    <a:pt x="1309973" y="7144"/>
                  </a:lnTo>
                  <a:lnTo>
                    <a:pt x="1296543" y="7144"/>
                  </a:lnTo>
                  <a:close/>
                  <a:moveTo>
                    <a:pt x="1571435" y="7239"/>
                  </a:moveTo>
                  <a:lnTo>
                    <a:pt x="1372934" y="205740"/>
                  </a:lnTo>
                  <a:lnTo>
                    <a:pt x="1386269" y="205740"/>
                  </a:lnTo>
                  <a:lnTo>
                    <a:pt x="1583627" y="8382"/>
                  </a:lnTo>
                  <a:cubicBezTo>
                    <a:pt x="1579626" y="7811"/>
                    <a:pt x="1575530" y="7334"/>
                    <a:pt x="1571435" y="7239"/>
                  </a:cubicBezTo>
                  <a:close/>
                </a:path>
              </a:pathLst>
            </a:custGeom>
            <a:solidFill>
              <a:srgbClr val="FFFFFF">
                <a:alpha val="50000"/>
              </a:srgbClr>
            </a:solidFill>
            <a:ln w="9525" cap="flat">
              <a:noFill/>
              <a:prstDash val="solid"/>
              <a:miter/>
            </a:ln>
          </p:spPr>
          <p:txBody>
            <a:bodyPr rtlCol="0" anchor="ctr"/>
            <a:lstStyle/>
            <a:p>
              <a:endParaRPr lang="en-US">
                <a:latin typeface="Calibri" panose="020F0502020204030204" pitchFamily="34" charset="0"/>
                <a:cs typeface="Calibri" panose="020F0502020204030204" pitchFamily="34" charset="0"/>
              </a:endParaRPr>
            </a:p>
          </p:txBody>
        </p:sp>
      </p:grpSp>
      <p:grpSp>
        <p:nvGrpSpPr>
          <p:cNvPr id="34" name="Group 33">
            <a:extLst>
              <a:ext uri="{FF2B5EF4-FFF2-40B4-BE49-F238E27FC236}">
                <a16:creationId xmlns:a16="http://schemas.microsoft.com/office/drawing/2014/main" id="{48F407FE-5EA3-46A5-A2ED-1CF6E61014ED}"/>
              </a:ext>
            </a:extLst>
          </p:cNvPr>
          <p:cNvGrpSpPr/>
          <p:nvPr/>
        </p:nvGrpSpPr>
        <p:grpSpPr>
          <a:xfrm>
            <a:off x="2432590" y="3569684"/>
            <a:ext cx="1724025" cy="352425"/>
            <a:chOff x="2432590" y="3169634"/>
            <a:chExt cx="1724025" cy="352425"/>
          </a:xfrm>
        </p:grpSpPr>
        <p:sp>
          <p:nvSpPr>
            <p:cNvPr id="17" name="Freeform: Shape 16">
              <a:extLst>
                <a:ext uri="{FF2B5EF4-FFF2-40B4-BE49-F238E27FC236}">
                  <a16:creationId xmlns:a16="http://schemas.microsoft.com/office/drawing/2014/main" id="{44EE44B3-E019-403D-B99C-B39AC319D215}"/>
                </a:ext>
              </a:extLst>
            </p:cNvPr>
            <p:cNvSpPr/>
            <p:nvPr/>
          </p:nvSpPr>
          <p:spPr>
            <a:xfrm>
              <a:off x="2432590" y="3169634"/>
              <a:ext cx="1724025" cy="352425"/>
            </a:xfrm>
            <a:custGeom>
              <a:avLst/>
              <a:gdLst>
                <a:gd name="connsiteX0" fmla="*/ 1725168 w 1724025"/>
                <a:gd name="connsiteY0" fmla="*/ 247745 h 352425"/>
                <a:gd name="connsiteX1" fmla="*/ 1625918 w 1724025"/>
                <a:gd name="connsiteY1" fmla="*/ 347091 h 352425"/>
                <a:gd name="connsiteX2" fmla="*/ 106490 w 1724025"/>
                <a:gd name="connsiteY2" fmla="*/ 347091 h 352425"/>
                <a:gd name="connsiteX3" fmla="*/ 82105 w 1724025"/>
                <a:gd name="connsiteY3" fmla="*/ 344043 h 352425"/>
                <a:gd name="connsiteX4" fmla="*/ 71818 w 1724025"/>
                <a:gd name="connsiteY4" fmla="*/ 340900 h 352425"/>
                <a:gd name="connsiteX5" fmla="*/ 36195 w 1724025"/>
                <a:gd name="connsiteY5" fmla="*/ 317945 h 352425"/>
                <a:gd name="connsiteX6" fmla="*/ 7144 w 1724025"/>
                <a:gd name="connsiteY6" fmla="*/ 247745 h 352425"/>
                <a:gd name="connsiteX7" fmla="*/ 106490 w 1724025"/>
                <a:gd name="connsiteY7" fmla="*/ 148495 h 352425"/>
                <a:gd name="connsiteX8" fmla="*/ 587407 w 1724025"/>
                <a:gd name="connsiteY8" fmla="*/ 148495 h 352425"/>
                <a:gd name="connsiteX9" fmla="*/ 657606 w 1724025"/>
                <a:gd name="connsiteY9" fmla="*/ 119444 h 352425"/>
                <a:gd name="connsiteX10" fmla="*/ 711708 w 1724025"/>
                <a:gd name="connsiteY10" fmla="*/ 65342 h 352425"/>
                <a:gd name="connsiteX11" fmla="*/ 936689 w 1724025"/>
                <a:gd name="connsiteY11" fmla="*/ 26003 h 352425"/>
                <a:gd name="connsiteX12" fmla="*/ 945642 w 1724025"/>
                <a:gd name="connsiteY12" fmla="*/ 30480 h 352425"/>
                <a:gd name="connsiteX13" fmla="*/ 992505 w 1724025"/>
                <a:gd name="connsiteY13" fmla="*/ 65342 h 352425"/>
                <a:gd name="connsiteX14" fmla="*/ 1046702 w 1724025"/>
                <a:gd name="connsiteY14" fmla="*/ 119444 h 352425"/>
                <a:gd name="connsiteX15" fmla="*/ 1092136 w 1724025"/>
                <a:gd name="connsiteY15" fmla="*/ 145352 h 352425"/>
                <a:gd name="connsiteX16" fmla="*/ 1103471 w 1724025"/>
                <a:gd name="connsiteY16" fmla="*/ 147542 h 352425"/>
                <a:gd name="connsiteX17" fmla="*/ 1116902 w 1724025"/>
                <a:gd name="connsiteY17" fmla="*/ 148495 h 352425"/>
                <a:gd name="connsiteX18" fmla="*/ 1625918 w 1724025"/>
                <a:gd name="connsiteY18" fmla="*/ 148495 h 352425"/>
                <a:gd name="connsiteX19" fmla="*/ 1638205 w 1724025"/>
                <a:gd name="connsiteY19" fmla="*/ 149257 h 352425"/>
                <a:gd name="connsiteX20" fmla="*/ 1649540 w 1724025"/>
                <a:gd name="connsiteY20" fmla="*/ 151352 h 352425"/>
                <a:gd name="connsiteX21" fmla="*/ 1696117 w 1724025"/>
                <a:gd name="connsiteY21" fmla="*/ 177546 h 352425"/>
                <a:gd name="connsiteX22" fmla="*/ 1725168 w 1724025"/>
                <a:gd name="connsiteY22" fmla="*/ 247745 h 352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724025" h="352425">
                  <a:moveTo>
                    <a:pt x="1725168" y="247745"/>
                  </a:moveTo>
                  <a:cubicBezTo>
                    <a:pt x="1725168" y="302609"/>
                    <a:pt x="1680686" y="347091"/>
                    <a:pt x="1625918" y="347091"/>
                  </a:cubicBezTo>
                  <a:lnTo>
                    <a:pt x="106490" y="347091"/>
                  </a:lnTo>
                  <a:cubicBezTo>
                    <a:pt x="98108" y="347091"/>
                    <a:pt x="89916" y="346043"/>
                    <a:pt x="82105" y="344043"/>
                  </a:cubicBezTo>
                  <a:cubicBezTo>
                    <a:pt x="78581" y="343186"/>
                    <a:pt x="75152" y="342138"/>
                    <a:pt x="71818" y="340900"/>
                  </a:cubicBezTo>
                  <a:cubicBezTo>
                    <a:pt x="58293" y="335852"/>
                    <a:pt x="46196" y="327946"/>
                    <a:pt x="36195" y="317945"/>
                  </a:cubicBezTo>
                  <a:cubicBezTo>
                    <a:pt x="18288" y="300037"/>
                    <a:pt x="7144" y="275177"/>
                    <a:pt x="7144" y="247745"/>
                  </a:cubicBezTo>
                  <a:cubicBezTo>
                    <a:pt x="7144" y="192977"/>
                    <a:pt x="51625" y="148495"/>
                    <a:pt x="106490" y="148495"/>
                  </a:cubicBezTo>
                  <a:lnTo>
                    <a:pt x="587407" y="148495"/>
                  </a:lnTo>
                  <a:cubicBezTo>
                    <a:pt x="613696" y="148495"/>
                    <a:pt x="638937" y="138017"/>
                    <a:pt x="657606" y="119444"/>
                  </a:cubicBezTo>
                  <a:lnTo>
                    <a:pt x="711708" y="65342"/>
                  </a:lnTo>
                  <a:cubicBezTo>
                    <a:pt x="772573" y="4477"/>
                    <a:pt x="863060" y="-8668"/>
                    <a:pt x="936689" y="26003"/>
                  </a:cubicBezTo>
                  <a:cubicBezTo>
                    <a:pt x="939736" y="27432"/>
                    <a:pt x="942689" y="28861"/>
                    <a:pt x="945642" y="30480"/>
                  </a:cubicBezTo>
                  <a:cubicBezTo>
                    <a:pt x="962501" y="39434"/>
                    <a:pt x="978313" y="51054"/>
                    <a:pt x="992505" y="65342"/>
                  </a:cubicBezTo>
                  <a:lnTo>
                    <a:pt x="1046702" y="119444"/>
                  </a:lnTo>
                  <a:cubicBezTo>
                    <a:pt x="1059370" y="132112"/>
                    <a:pt x="1074992" y="140970"/>
                    <a:pt x="1092136" y="145352"/>
                  </a:cubicBezTo>
                  <a:cubicBezTo>
                    <a:pt x="1095851" y="146304"/>
                    <a:pt x="1099661" y="147066"/>
                    <a:pt x="1103471" y="147542"/>
                  </a:cubicBezTo>
                  <a:cubicBezTo>
                    <a:pt x="1107948" y="148209"/>
                    <a:pt x="1112425" y="148495"/>
                    <a:pt x="1116902" y="148495"/>
                  </a:cubicBezTo>
                  <a:lnTo>
                    <a:pt x="1625918" y="148495"/>
                  </a:lnTo>
                  <a:cubicBezTo>
                    <a:pt x="1630109" y="148495"/>
                    <a:pt x="1634204" y="148781"/>
                    <a:pt x="1638205" y="149257"/>
                  </a:cubicBezTo>
                  <a:cubicBezTo>
                    <a:pt x="1642015" y="149733"/>
                    <a:pt x="1645825" y="150400"/>
                    <a:pt x="1649540" y="151352"/>
                  </a:cubicBezTo>
                  <a:cubicBezTo>
                    <a:pt x="1667447" y="155734"/>
                    <a:pt x="1683449" y="164973"/>
                    <a:pt x="1696117" y="177546"/>
                  </a:cubicBezTo>
                  <a:cubicBezTo>
                    <a:pt x="1714024" y="195548"/>
                    <a:pt x="1725168" y="220409"/>
                    <a:pt x="1725168" y="247745"/>
                  </a:cubicBezTo>
                  <a:close/>
                </a:path>
              </a:pathLst>
            </a:custGeom>
            <a:solidFill>
              <a:srgbClr val="185ADB"/>
            </a:solidFill>
            <a:ln w="9525" cap="flat">
              <a:noFill/>
              <a:prstDash val="solid"/>
              <a:miter/>
            </a:ln>
          </p:spPr>
          <p:txBody>
            <a:bodyPr rtlCol="0" anchor="ctr"/>
            <a:lstStyle/>
            <a:p>
              <a:endParaRPr lang="en-US">
                <a:latin typeface="Calibri" panose="020F0502020204030204" pitchFamily="34" charset="0"/>
                <a:cs typeface="Calibri" panose="020F0502020204030204" pitchFamily="34" charset="0"/>
              </a:endParaRPr>
            </a:p>
          </p:txBody>
        </p:sp>
        <p:sp>
          <p:nvSpPr>
            <p:cNvPr id="41" name="Freeform: Shape 40">
              <a:extLst>
                <a:ext uri="{FF2B5EF4-FFF2-40B4-BE49-F238E27FC236}">
                  <a16:creationId xmlns:a16="http://schemas.microsoft.com/office/drawing/2014/main" id="{4842293B-2D2E-4E8C-836F-BFE16BCAB487}"/>
                </a:ext>
              </a:extLst>
            </p:cNvPr>
            <p:cNvSpPr/>
            <p:nvPr/>
          </p:nvSpPr>
          <p:spPr>
            <a:xfrm>
              <a:off x="2497264" y="3188493"/>
              <a:ext cx="1590675" cy="333375"/>
            </a:xfrm>
            <a:custGeom>
              <a:avLst/>
              <a:gdLst>
                <a:gd name="connsiteX0" fmla="*/ 212979 w 1590675"/>
                <a:gd name="connsiteY0" fmla="*/ 129635 h 333375"/>
                <a:gd name="connsiteX1" fmla="*/ 17431 w 1590675"/>
                <a:gd name="connsiteY1" fmla="*/ 325184 h 333375"/>
                <a:gd name="connsiteX2" fmla="*/ 7144 w 1590675"/>
                <a:gd name="connsiteY2" fmla="*/ 322040 h 333375"/>
                <a:gd name="connsiteX3" fmla="*/ 199644 w 1590675"/>
                <a:gd name="connsiteY3" fmla="*/ 129635 h 333375"/>
                <a:gd name="connsiteX4" fmla="*/ 212979 w 1590675"/>
                <a:gd name="connsiteY4" fmla="*/ 129635 h 333375"/>
                <a:gd name="connsiteX5" fmla="*/ 474536 w 1590675"/>
                <a:gd name="connsiteY5" fmla="*/ 129635 h 333375"/>
                <a:gd name="connsiteX6" fmla="*/ 275939 w 1590675"/>
                <a:gd name="connsiteY6" fmla="*/ 328231 h 333375"/>
                <a:gd name="connsiteX7" fmla="*/ 289370 w 1590675"/>
                <a:gd name="connsiteY7" fmla="*/ 328231 h 333375"/>
                <a:gd name="connsiteX8" fmla="*/ 487966 w 1590675"/>
                <a:gd name="connsiteY8" fmla="*/ 129635 h 333375"/>
                <a:gd name="connsiteX9" fmla="*/ 474536 w 1590675"/>
                <a:gd name="connsiteY9" fmla="*/ 129635 h 333375"/>
                <a:gd name="connsiteX10" fmla="*/ 872014 w 1590675"/>
                <a:gd name="connsiteY10" fmla="*/ 7144 h 333375"/>
                <a:gd name="connsiteX11" fmla="*/ 550831 w 1590675"/>
                <a:gd name="connsiteY11" fmla="*/ 328231 h 333375"/>
                <a:gd name="connsiteX12" fmla="*/ 564356 w 1590675"/>
                <a:gd name="connsiteY12" fmla="*/ 328231 h 333375"/>
                <a:gd name="connsiteX13" fmla="*/ 880967 w 1590675"/>
                <a:gd name="connsiteY13" fmla="*/ 11621 h 333375"/>
                <a:gd name="connsiteX14" fmla="*/ 872014 w 1590675"/>
                <a:gd name="connsiteY14" fmla="*/ 7144 h 333375"/>
                <a:gd name="connsiteX15" fmla="*/ 1027462 w 1590675"/>
                <a:gd name="connsiteY15" fmla="*/ 126492 h 333375"/>
                <a:gd name="connsiteX16" fmla="*/ 825818 w 1590675"/>
                <a:gd name="connsiteY16" fmla="*/ 328231 h 333375"/>
                <a:gd name="connsiteX17" fmla="*/ 839248 w 1590675"/>
                <a:gd name="connsiteY17" fmla="*/ 328231 h 333375"/>
                <a:gd name="connsiteX18" fmla="*/ 1038797 w 1590675"/>
                <a:gd name="connsiteY18" fmla="*/ 128683 h 333375"/>
                <a:gd name="connsiteX19" fmla="*/ 1027462 w 1590675"/>
                <a:gd name="connsiteY19" fmla="*/ 126492 h 333375"/>
                <a:gd name="connsiteX20" fmla="*/ 1299305 w 1590675"/>
                <a:gd name="connsiteY20" fmla="*/ 129635 h 333375"/>
                <a:gd name="connsiteX21" fmla="*/ 1100709 w 1590675"/>
                <a:gd name="connsiteY21" fmla="*/ 328231 h 333375"/>
                <a:gd name="connsiteX22" fmla="*/ 1114235 w 1590675"/>
                <a:gd name="connsiteY22" fmla="*/ 328231 h 333375"/>
                <a:gd name="connsiteX23" fmla="*/ 1312831 w 1590675"/>
                <a:gd name="connsiteY23" fmla="*/ 129635 h 333375"/>
                <a:gd name="connsiteX24" fmla="*/ 1299305 w 1590675"/>
                <a:gd name="connsiteY24" fmla="*/ 129635 h 333375"/>
                <a:gd name="connsiteX25" fmla="*/ 1573530 w 1590675"/>
                <a:gd name="connsiteY25" fmla="*/ 130397 h 333375"/>
                <a:gd name="connsiteX26" fmla="*/ 1375696 w 1590675"/>
                <a:gd name="connsiteY26" fmla="*/ 328231 h 333375"/>
                <a:gd name="connsiteX27" fmla="*/ 1389126 w 1590675"/>
                <a:gd name="connsiteY27" fmla="*/ 328231 h 333375"/>
                <a:gd name="connsiteX28" fmla="*/ 1584865 w 1590675"/>
                <a:gd name="connsiteY28" fmla="*/ 132493 h 333375"/>
                <a:gd name="connsiteX29" fmla="*/ 1573530 w 1590675"/>
                <a:gd name="connsiteY29" fmla="*/ 130397 h 333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590675" h="333375">
                  <a:moveTo>
                    <a:pt x="212979" y="129635"/>
                  </a:moveTo>
                  <a:lnTo>
                    <a:pt x="17431" y="325184"/>
                  </a:lnTo>
                  <a:cubicBezTo>
                    <a:pt x="13907" y="324326"/>
                    <a:pt x="10478" y="323279"/>
                    <a:pt x="7144" y="322040"/>
                  </a:cubicBezTo>
                  <a:lnTo>
                    <a:pt x="199644" y="129635"/>
                  </a:lnTo>
                  <a:lnTo>
                    <a:pt x="212979" y="129635"/>
                  </a:lnTo>
                  <a:close/>
                  <a:moveTo>
                    <a:pt x="474536" y="129635"/>
                  </a:moveTo>
                  <a:lnTo>
                    <a:pt x="275939" y="328231"/>
                  </a:lnTo>
                  <a:lnTo>
                    <a:pt x="289370" y="328231"/>
                  </a:lnTo>
                  <a:lnTo>
                    <a:pt x="487966" y="129635"/>
                  </a:lnTo>
                  <a:lnTo>
                    <a:pt x="474536" y="129635"/>
                  </a:lnTo>
                  <a:close/>
                  <a:moveTo>
                    <a:pt x="872014" y="7144"/>
                  </a:moveTo>
                  <a:lnTo>
                    <a:pt x="550831" y="328231"/>
                  </a:lnTo>
                  <a:lnTo>
                    <a:pt x="564356" y="328231"/>
                  </a:lnTo>
                  <a:lnTo>
                    <a:pt x="880967" y="11621"/>
                  </a:lnTo>
                  <a:cubicBezTo>
                    <a:pt x="878014" y="10001"/>
                    <a:pt x="875062" y="8572"/>
                    <a:pt x="872014" y="7144"/>
                  </a:cubicBezTo>
                  <a:close/>
                  <a:moveTo>
                    <a:pt x="1027462" y="126492"/>
                  </a:moveTo>
                  <a:lnTo>
                    <a:pt x="825818" y="328231"/>
                  </a:lnTo>
                  <a:lnTo>
                    <a:pt x="839248" y="328231"/>
                  </a:lnTo>
                  <a:lnTo>
                    <a:pt x="1038797" y="128683"/>
                  </a:lnTo>
                  <a:cubicBezTo>
                    <a:pt x="1034987" y="128206"/>
                    <a:pt x="1031177" y="127445"/>
                    <a:pt x="1027462" y="126492"/>
                  </a:cubicBezTo>
                  <a:close/>
                  <a:moveTo>
                    <a:pt x="1299305" y="129635"/>
                  </a:moveTo>
                  <a:lnTo>
                    <a:pt x="1100709" y="328231"/>
                  </a:lnTo>
                  <a:lnTo>
                    <a:pt x="1114235" y="328231"/>
                  </a:lnTo>
                  <a:lnTo>
                    <a:pt x="1312831" y="129635"/>
                  </a:lnTo>
                  <a:lnTo>
                    <a:pt x="1299305" y="129635"/>
                  </a:lnTo>
                  <a:close/>
                  <a:moveTo>
                    <a:pt x="1573530" y="130397"/>
                  </a:moveTo>
                  <a:lnTo>
                    <a:pt x="1375696" y="328231"/>
                  </a:lnTo>
                  <a:lnTo>
                    <a:pt x="1389126" y="328231"/>
                  </a:lnTo>
                  <a:lnTo>
                    <a:pt x="1584865" y="132493"/>
                  </a:lnTo>
                  <a:cubicBezTo>
                    <a:pt x="1581150" y="131540"/>
                    <a:pt x="1577340" y="130873"/>
                    <a:pt x="1573530" y="130397"/>
                  </a:cubicBezTo>
                  <a:close/>
                </a:path>
              </a:pathLst>
            </a:custGeom>
            <a:solidFill>
              <a:srgbClr val="FFFFFF">
                <a:alpha val="50000"/>
              </a:srgbClr>
            </a:solidFill>
            <a:ln w="9525" cap="flat">
              <a:noFill/>
              <a:prstDash val="solid"/>
              <a:miter/>
            </a:ln>
          </p:spPr>
          <p:txBody>
            <a:bodyPr rtlCol="0" anchor="ctr"/>
            <a:lstStyle/>
            <a:p>
              <a:endParaRPr lang="en-US">
                <a:latin typeface="Calibri" panose="020F0502020204030204" pitchFamily="34" charset="0"/>
                <a:cs typeface="Calibri" panose="020F0502020204030204" pitchFamily="34" charset="0"/>
              </a:endParaRPr>
            </a:p>
          </p:txBody>
        </p:sp>
      </p:grpSp>
      <p:grpSp>
        <p:nvGrpSpPr>
          <p:cNvPr id="35" name="Group 34">
            <a:extLst>
              <a:ext uri="{FF2B5EF4-FFF2-40B4-BE49-F238E27FC236}">
                <a16:creationId xmlns:a16="http://schemas.microsoft.com/office/drawing/2014/main" id="{AF5F4B9E-F78F-44EC-8C39-BE900DB2F85F}"/>
              </a:ext>
            </a:extLst>
          </p:cNvPr>
          <p:cNvGrpSpPr/>
          <p:nvPr/>
        </p:nvGrpSpPr>
        <p:grpSpPr>
          <a:xfrm>
            <a:off x="4258056" y="3711035"/>
            <a:ext cx="1724025" cy="352425"/>
            <a:chOff x="4258056" y="3310985"/>
            <a:chExt cx="1724025" cy="352425"/>
          </a:xfrm>
        </p:grpSpPr>
        <p:sp>
          <p:nvSpPr>
            <p:cNvPr id="18" name="Freeform: Shape 17">
              <a:extLst>
                <a:ext uri="{FF2B5EF4-FFF2-40B4-BE49-F238E27FC236}">
                  <a16:creationId xmlns:a16="http://schemas.microsoft.com/office/drawing/2014/main" id="{90331DD0-31B0-43CF-9E38-9DAF313B931B}"/>
                </a:ext>
              </a:extLst>
            </p:cNvPr>
            <p:cNvSpPr/>
            <p:nvPr/>
          </p:nvSpPr>
          <p:spPr>
            <a:xfrm>
              <a:off x="4258056" y="3310985"/>
              <a:ext cx="1724025" cy="352425"/>
            </a:xfrm>
            <a:custGeom>
              <a:avLst/>
              <a:gdLst>
                <a:gd name="connsiteX0" fmla="*/ 1725073 w 1724025"/>
                <a:gd name="connsiteY0" fmla="*/ 106394 h 352425"/>
                <a:gd name="connsiteX1" fmla="*/ 1625822 w 1724025"/>
                <a:gd name="connsiteY1" fmla="*/ 205740 h 352425"/>
                <a:gd name="connsiteX2" fmla="*/ 1120330 w 1724025"/>
                <a:gd name="connsiteY2" fmla="*/ 205740 h 352425"/>
                <a:gd name="connsiteX3" fmla="*/ 1050131 w 1724025"/>
                <a:gd name="connsiteY3" fmla="*/ 234791 h 352425"/>
                <a:gd name="connsiteX4" fmla="*/ 996029 w 1724025"/>
                <a:gd name="connsiteY4" fmla="*/ 288893 h 352425"/>
                <a:gd name="connsiteX5" fmla="*/ 784955 w 1724025"/>
                <a:gd name="connsiteY5" fmla="*/ 334042 h 352425"/>
                <a:gd name="connsiteX6" fmla="*/ 775335 w 1724025"/>
                <a:gd name="connsiteY6" fmla="*/ 330137 h 352425"/>
                <a:gd name="connsiteX7" fmla="*/ 715232 w 1724025"/>
                <a:gd name="connsiteY7" fmla="*/ 288893 h 352425"/>
                <a:gd name="connsiteX8" fmla="*/ 661035 w 1724025"/>
                <a:gd name="connsiteY8" fmla="*/ 234791 h 352425"/>
                <a:gd name="connsiteX9" fmla="*/ 630174 w 1724025"/>
                <a:gd name="connsiteY9" fmla="*/ 213932 h 352425"/>
                <a:gd name="connsiteX10" fmla="*/ 620363 w 1724025"/>
                <a:gd name="connsiteY10" fmla="*/ 210217 h 352425"/>
                <a:gd name="connsiteX11" fmla="*/ 590836 w 1724025"/>
                <a:gd name="connsiteY11" fmla="*/ 205740 h 352425"/>
                <a:gd name="connsiteX12" fmla="*/ 106394 w 1724025"/>
                <a:gd name="connsiteY12" fmla="*/ 205740 h 352425"/>
                <a:gd name="connsiteX13" fmla="*/ 89821 w 1724025"/>
                <a:gd name="connsiteY13" fmla="*/ 204311 h 352425"/>
                <a:gd name="connsiteX14" fmla="*/ 78867 w 1724025"/>
                <a:gd name="connsiteY14" fmla="*/ 201835 h 352425"/>
                <a:gd name="connsiteX15" fmla="*/ 36195 w 1724025"/>
                <a:gd name="connsiteY15" fmla="*/ 176594 h 352425"/>
                <a:gd name="connsiteX16" fmla="*/ 7144 w 1724025"/>
                <a:gd name="connsiteY16" fmla="*/ 106394 h 352425"/>
                <a:gd name="connsiteX17" fmla="*/ 106394 w 1724025"/>
                <a:gd name="connsiteY17" fmla="*/ 7144 h 352425"/>
                <a:gd name="connsiteX18" fmla="*/ 1625822 w 1724025"/>
                <a:gd name="connsiteY18" fmla="*/ 7144 h 352425"/>
                <a:gd name="connsiteX19" fmla="*/ 1646206 w 1724025"/>
                <a:gd name="connsiteY19" fmla="*/ 9239 h 352425"/>
                <a:gd name="connsiteX20" fmla="*/ 1656778 w 1724025"/>
                <a:gd name="connsiteY20" fmla="*/ 12097 h 352425"/>
                <a:gd name="connsiteX21" fmla="*/ 1725073 w 1724025"/>
                <a:gd name="connsiteY21" fmla="*/ 106394 h 352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724025" h="352425">
                  <a:moveTo>
                    <a:pt x="1725073" y="106394"/>
                  </a:moveTo>
                  <a:cubicBezTo>
                    <a:pt x="1725073" y="161258"/>
                    <a:pt x="1680686" y="205740"/>
                    <a:pt x="1625822" y="205740"/>
                  </a:cubicBezTo>
                  <a:lnTo>
                    <a:pt x="1120330" y="205740"/>
                  </a:lnTo>
                  <a:cubicBezTo>
                    <a:pt x="1094042" y="205740"/>
                    <a:pt x="1068800" y="216218"/>
                    <a:pt x="1050131" y="234791"/>
                  </a:cubicBezTo>
                  <a:lnTo>
                    <a:pt x="996029" y="288893"/>
                  </a:lnTo>
                  <a:cubicBezTo>
                    <a:pt x="938974" y="346043"/>
                    <a:pt x="855821" y="361093"/>
                    <a:pt x="784955" y="334042"/>
                  </a:cubicBezTo>
                  <a:cubicBezTo>
                    <a:pt x="781717" y="332899"/>
                    <a:pt x="778478" y="331566"/>
                    <a:pt x="775335" y="330137"/>
                  </a:cubicBezTo>
                  <a:cubicBezTo>
                    <a:pt x="753523" y="320516"/>
                    <a:pt x="733139" y="306800"/>
                    <a:pt x="715232" y="288893"/>
                  </a:cubicBezTo>
                  <a:lnTo>
                    <a:pt x="661035" y="234791"/>
                  </a:lnTo>
                  <a:cubicBezTo>
                    <a:pt x="652177" y="225933"/>
                    <a:pt x="641604" y="218789"/>
                    <a:pt x="630174" y="213932"/>
                  </a:cubicBezTo>
                  <a:cubicBezTo>
                    <a:pt x="627031" y="212503"/>
                    <a:pt x="623697" y="211265"/>
                    <a:pt x="620363" y="210217"/>
                  </a:cubicBezTo>
                  <a:cubicBezTo>
                    <a:pt x="610933" y="207359"/>
                    <a:pt x="600932" y="205740"/>
                    <a:pt x="590836" y="205740"/>
                  </a:cubicBezTo>
                  <a:lnTo>
                    <a:pt x="106394" y="205740"/>
                  </a:lnTo>
                  <a:cubicBezTo>
                    <a:pt x="100774" y="205740"/>
                    <a:pt x="95250" y="205264"/>
                    <a:pt x="89821" y="204311"/>
                  </a:cubicBezTo>
                  <a:cubicBezTo>
                    <a:pt x="86106" y="203740"/>
                    <a:pt x="82391" y="202883"/>
                    <a:pt x="78867" y="201835"/>
                  </a:cubicBezTo>
                  <a:cubicBezTo>
                    <a:pt x="62484" y="197168"/>
                    <a:pt x="47911" y="188309"/>
                    <a:pt x="36195" y="176594"/>
                  </a:cubicBezTo>
                  <a:cubicBezTo>
                    <a:pt x="18193" y="158687"/>
                    <a:pt x="7144" y="133826"/>
                    <a:pt x="7144" y="106394"/>
                  </a:cubicBezTo>
                  <a:cubicBezTo>
                    <a:pt x="7144" y="51626"/>
                    <a:pt x="51530" y="7144"/>
                    <a:pt x="106394" y="7144"/>
                  </a:cubicBezTo>
                  <a:lnTo>
                    <a:pt x="1625822" y="7144"/>
                  </a:lnTo>
                  <a:cubicBezTo>
                    <a:pt x="1632776" y="7144"/>
                    <a:pt x="1639633" y="7906"/>
                    <a:pt x="1646206" y="9239"/>
                  </a:cubicBezTo>
                  <a:cubicBezTo>
                    <a:pt x="1649825" y="10001"/>
                    <a:pt x="1653349" y="10954"/>
                    <a:pt x="1656778" y="12097"/>
                  </a:cubicBezTo>
                  <a:cubicBezTo>
                    <a:pt x="1696498" y="25051"/>
                    <a:pt x="1725073" y="62389"/>
                    <a:pt x="1725073" y="106394"/>
                  </a:cubicBezTo>
                  <a:close/>
                </a:path>
              </a:pathLst>
            </a:custGeom>
            <a:solidFill>
              <a:srgbClr val="FFC947"/>
            </a:solidFill>
            <a:ln w="9525" cap="flat">
              <a:noFill/>
              <a:prstDash val="solid"/>
              <a:miter/>
            </a:ln>
          </p:spPr>
          <p:txBody>
            <a:bodyPr rtlCol="0" anchor="ctr"/>
            <a:lstStyle/>
            <a:p>
              <a:endParaRPr lang="en-US">
                <a:latin typeface="Calibri" panose="020F0502020204030204" pitchFamily="34" charset="0"/>
                <a:cs typeface="Calibri" panose="020F0502020204030204" pitchFamily="34" charset="0"/>
              </a:endParaRPr>
            </a:p>
          </p:txBody>
        </p:sp>
        <p:sp>
          <p:nvSpPr>
            <p:cNvPr id="42" name="Freeform: Shape 41">
              <a:extLst>
                <a:ext uri="{FF2B5EF4-FFF2-40B4-BE49-F238E27FC236}">
                  <a16:creationId xmlns:a16="http://schemas.microsoft.com/office/drawing/2014/main" id="{05FE14AF-18AB-4C69-A6F1-7E08E9DA4246}"/>
                </a:ext>
              </a:extLst>
            </p:cNvPr>
            <p:cNvSpPr/>
            <p:nvPr/>
          </p:nvSpPr>
          <p:spPr>
            <a:xfrm>
              <a:off x="4329779" y="3310985"/>
              <a:ext cx="1590675" cy="333375"/>
            </a:xfrm>
            <a:custGeom>
              <a:avLst/>
              <a:gdLst>
                <a:gd name="connsiteX0" fmla="*/ 215265 w 1590675"/>
                <a:gd name="connsiteY0" fmla="*/ 7144 h 333375"/>
                <a:gd name="connsiteX1" fmla="*/ 18097 w 1590675"/>
                <a:gd name="connsiteY1" fmla="*/ 204311 h 333375"/>
                <a:gd name="connsiteX2" fmla="*/ 7144 w 1590675"/>
                <a:gd name="connsiteY2" fmla="*/ 201835 h 333375"/>
                <a:gd name="connsiteX3" fmla="*/ 201835 w 1590675"/>
                <a:gd name="connsiteY3" fmla="*/ 7144 h 333375"/>
                <a:gd name="connsiteX4" fmla="*/ 215265 w 1590675"/>
                <a:gd name="connsiteY4" fmla="*/ 7144 h 333375"/>
                <a:gd name="connsiteX5" fmla="*/ 476726 w 1590675"/>
                <a:gd name="connsiteY5" fmla="*/ 7144 h 333375"/>
                <a:gd name="connsiteX6" fmla="*/ 278225 w 1590675"/>
                <a:gd name="connsiteY6" fmla="*/ 205740 h 333375"/>
                <a:gd name="connsiteX7" fmla="*/ 291655 w 1590675"/>
                <a:gd name="connsiteY7" fmla="*/ 205740 h 333375"/>
                <a:gd name="connsiteX8" fmla="*/ 490252 w 1590675"/>
                <a:gd name="connsiteY8" fmla="*/ 7144 h 333375"/>
                <a:gd name="connsiteX9" fmla="*/ 476726 w 1590675"/>
                <a:gd name="connsiteY9" fmla="*/ 7144 h 333375"/>
                <a:gd name="connsiteX10" fmla="*/ 751713 w 1590675"/>
                <a:gd name="connsiteY10" fmla="*/ 7144 h 333375"/>
                <a:gd name="connsiteX11" fmla="*/ 548640 w 1590675"/>
                <a:gd name="connsiteY11" fmla="*/ 210217 h 333375"/>
                <a:gd name="connsiteX12" fmla="*/ 558451 w 1590675"/>
                <a:gd name="connsiteY12" fmla="*/ 213932 h 333375"/>
                <a:gd name="connsiteX13" fmla="*/ 765238 w 1590675"/>
                <a:gd name="connsiteY13" fmla="*/ 7144 h 333375"/>
                <a:gd name="connsiteX14" fmla="*/ 751713 w 1590675"/>
                <a:gd name="connsiteY14" fmla="*/ 7144 h 333375"/>
                <a:gd name="connsiteX15" fmla="*/ 1026604 w 1590675"/>
                <a:gd name="connsiteY15" fmla="*/ 7144 h 333375"/>
                <a:gd name="connsiteX16" fmla="*/ 703612 w 1590675"/>
                <a:gd name="connsiteY16" fmla="*/ 330137 h 333375"/>
                <a:gd name="connsiteX17" fmla="*/ 713232 w 1590675"/>
                <a:gd name="connsiteY17" fmla="*/ 334042 h 333375"/>
                <a:gd name="connsiteX18" fmla="*/ 1040130 w 1590675"/>
                <a:gd name="connsiteY18" fmla="*/ 7144 h 333375"/>
                <a:gd name="connsiteX19" fmla="*/ 1026604 w 1590675"/>
                <a:gd name="connsiteY19" fmla="*/ 7144 h 333375"/>
                <a:gd name="connsiteX20" fmla="*/ 1301591 w 1590675"/>
                <a:gd name="connsiteY20" fmla="*/ 7144 h 333375"/>
                <a:gd name="connsiteX21" fmla="*/ 1102995 w 1590675"/>
                <a:gd name="connsiteY21" fmla="*/ 205740 h 333375"/>
                <a:gd name="connsiteX22" fmla="*/ 1116520 w 1590675"/>
                <a:gd name="connsiteY22" fmla="*/ 205740 h 333375"/>
                <a:gd name="connsiteX23" fmla="*/ 1315117 w 1590675"/>
                <a:gd name="connsiteY23" fmla="*/ 7144 h 333375"/>
                <a:gd name="connsiteX24" fmla="*/ 1301591 w 1590675"/>
                <a:gd name="connsiteY24" fmla="*/ 7144 h 333375"/>
                <a:gd name="connsiteX25" fmla="*/ 1574482 w 1590675"/>
                <a:gd name="connsiteY25" fmla="*/ 9239 h 333375"/>
                <a:gd name="connsiteX26" fmla="*/ 1377982 w 1590675"/>
                <a:gd name="connsiteY26" fmla="*/ 205740 h 333375"/>
                <a:gd name="connsiteX27" fmla="*/ 1391412 w 1590675"/>
                <a:gd name="connsiteY27" fmla="*/ 205740 h 333375"/>
                <a:gd name="connsiteX28" fmla="*/ 1585055 w 1590675"/>
                <a:gd name="connsiteY28" fmla="*/ 12097 h 333375"/>
                <a:gd name="connsiteX29" fmla="*/ 1574482 w 1590675"/>
                <a:gd name="connsiteY29" fmla="*/ 9239 h 333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590675" h="333375">
                  <a:moveTo>
                    <a:pt x="215265" y="7144"/>
                  </a:moveTo>
                  <a:lnTo>
                    <a:pt x="18097" y="204311"/>
                  </a:lnTo>
                  <a:cubicBezTo>
                    <a:pt x="14383" y="203740"/>
                    <a:pt x="10668" y="202883"/>
                    <a:pt x="7144" y="201835"/>
                  </a:cubicBezTo>
                  <a:lnTo>
                    <a:pt x="201835" y="7144"/>
                  </a:lnTo>
                  <a:lnTo>
                    <a:pt x="215265" y="7144"/>
                  </a:lnTo>
                  <a:close/>
                  <a:moveTo>
                    <a:pt x="476726" y="7144"/>
                  </a:moveTo>
                  <a:lnTo>
                    <a:pt x="278225" y="205740"/>
                  </a:lnTo>
                  <a:lnTo>
                    <a:pt x="291655" y="205740"/>
                  </a:lnTo>
                  <a:lnTo>
                    <a:pt x="490252" y="7144"/>
                  </a:lnTo>
                  <a:lnTo>
                    <a:pt x="476726" y="7144"/>
                  </a:lnTo>
                  <a:close/>
                  <a:moveTo>
                    <a:pt x="751713" y="7144"/>
                  </a:moveTo>
                  <a:lnTo>
                    <a:pt x="548640" y="210217"/>
                  </a:lnTo>
                  <a:cubicBezTo>
                    <a:pt x="551974" y="211265"/>
                    <a:pt x="555307" y="212503"/>
                    <a:pt x="558451" y="213932"/>
                  </a:cubicBezTo>
                  <a:lnTo>
                    <a:pt x="765238" y="7144"/>
                  </a:lnTo>
                  <a:lnTo>
                    <a:pt x="751713" y="7144"/>
                  </a:lnTo>
                  <a:close/>
                  <a:moveTo>
                    <a:pt x="1026604" y="7144"/>
                  </a:moveTo>
                  <a:lnTo>
                    <a:pt x="703612" y="330137"/>
                  </a:lnTo>
                  <a:cubicBezTo>
                    <a:pt x="706755" y="331566"/>
                    <a:pt x="709993" y="332899"/>
                    <a:pt x="713232" y="334042"/>
                  </a:cubicBezTo>
                  <a:lnTo>
                    <a:pt x="1040130" y="7144"/>
                  </a:lnTo>
                  <a:lnTo>
                    <a:pt x="1026604" y="7144"/>
                  </a:lnTo>
                  <a:close/>
                  <a:moveTo>
                    <a:pt x="1301591" y="7144"/>
                  </a:moveTo>
                  <a:lnTo>
                    <a:pt x="1102995" y="205740"/>
                  </a:lnTo>
                  <a:lnTo>
                    <a:pt x="1116520" y="205740"/>
                  </a:lnTo>
                  <a:lnTo>
                    <a:pt x="1315117" y="7144"/>
                  </a:lnTo>
                  <a:lnTo>
                    <a:pt x="1301591" y="7144"/>
                  </a:lnTo>
                  <a:close/>
                  <a:moveTo>
                    <a:pt x="1574482" y="9239"/>
                  </a:moveTo>
                  <a:lnTo>
                    <a:pt x="1377982" y="205740"/>
                  </a:lnTo>
                  <a:lnTo>
                    <a:pt x="1391412" y="205740"/>
                  </a:lnTo>
                  <a:lnTo>
                    <a:pt x="1585055" y="12097"/>
                  </a:lnTo>
                  <a:cubicBezTo>
                    <a:pt x="1581626" y="10954"/>
                    <a:pt x="1578102" y="10001"/>
                    <a:pt x="1574482" y="9239"/>
                  </a:cubicBezTo>
                  <a:close/>
                </a:path>
              </a:pathLst>
            </a:custGeom>
            <a:solidFill>
              <a:srgbClr val="FFFFFF">
                <a:alpha val="50000"/>
              </a:srgbClr>
            </a:solidFill>
            <a:ln w="9525" cap="flat">
              <a:noFill/>
              <a:prstDash val="solid"/>
              <a:miter/>
            </a:ln>
          </p:spPr>
          <p:txBody>
            <a:bodyPr rtlCol="0" anchor="ctr"/>
            <a:lstStyle/>
            <a:p>
              <a:endParaRPr lang="en-US">
                <a:latin typeface="Calibri" panose="020F0502020204030204" pitchFamily="34" charset="0"/>
                <a:cs typeface="Calibri" panose="020F0502020204030204" pitchFamily="34" charset="0"/>
              </a:endParaRPr>
            </a:p>
          </p:txBody>
        </p:sp>
      </p:grpSp>
      <p:grpSp>
        <p:nvGrpSpPr>
          <p:cNvPr id="36" name="Group 35">
            <a:extLst>
              <a:ext uri="{FF2B5EF4-FFF2-40B4-BE49-F238E27FC236}">
                <a16:creationId xmlns:a16="http://schemas.microsoft.com/office/drawing/2014/main" id="{4BE4F3E9-3A42-4C0A-A7FF-EA24D70BA7E4}"/>
              </a:ext>
            </a:extLst>
          </p:cNvPr>
          <p:cNvGrpSpPr/>
          <p:nvPr/>
        </p:nvGrpSpPr>
        <p:grpSpPr>
          <a:xfrm>
            <a:off x="6083522" y="3569662"/>
            <a:ext cx="1724025" cy="352425"/>
            <a:chOff x="6083522" y="3169612"/>
            <a:chExt cx="1724025" cy="352425"/>
          </a:xfrm>
        </p:grpSpPr>
        <p:sp>
          <p:nvSpPr>
            <p:cNvPr id="19" name="Freeform: Shape 18">
              <a:extLst>
                <a:ext uri="{FF2B5EF4-FFF2-40B4-BE49-F238E27FC236}">
                  <a16:creationId xmlns:a16="http://schemas.microsoft.com/office/drawing/2014/main" id="{B6F05E87-2958-4B10-A529-DD9C8DF8BD12}"/>
                </a:ext>
              </a:extLst>
            </p:cNvPr>
            <p:cNvSpPr/>
            <p:nvPr/>
          </p:nvSpPr>
          <p:spPr>
            <a:xfrm>
              <a:off x="6083522" y="3169612"/>
              <a:ext cx="1724025" cy="352425"/>
            </a:xfrm>
            <a:custGeom>
              <a:avLst/>
              <a:gdLst>
                <a:gd name="connsiteX0" fmla="*/ 1725168 w 1724025"/>
                <a:gd name="connsiteY0" fmla="*/ 247767 h 352425"/>
                <a:gd name="connsiteX1" fmla="*/ 1625822 w 1724025"/>
                <a:gd name="connsiteY1" fmla="*/ 347112 h 352425"/>
                <a:gd name="connsiteX2" fmla="*/ 106394 w 1724025"/>
                <a:gd name="connsiteY2" fmla="*/ 347112 h 352425"/>
                <a:gd name="connsiteX3" fmla="*/ 98107 w 1724025"/>
                <a:gd name="connsiteY3" fmla="*/ 346732 h 352425"/>
                <a:gd name="connsiteX4" fmla="*/ 86392 w 1724025"/>
                <a:gd name="connsiteY4" fmla="*/ 345112 h 352425"/>
                <a:gd name="connsiteX5" fmla="*/ 86296 w 1724025"/>
                <a:gd name="connsiteY5" fmla="*/ 345112 h 352425"/>
                <a:gd name="connsiteX6" fmla="*/ 36195 w 1724025"/>
                <a:gd name="connsiteY6" fmla="*/ 317966 h 352425"/>
                <a:gd name="connsiteX7" fmla="*/ 7144 w 1724025"/>
                <a:gd name="connsiteY7" fmla="*/ 247767 h 352425"/>
                <a:gd name="connsiteX8" fmla="*/ 106394 w 1724025"/>
                <a:gd name="connsiteY8" fmla="*/ 148516 h 352425"/>
                <a:gd name="connsiteX9" fmla="*/ 594265 w 1724025"/>
                <a:gd name="connsiteY9" fmla="*/ 148516 h 352425"/>
                <a:gd name="connsiteX10" fmla="*/ 664464 w 1724025"/>
                <a:gd name="connsiteY10" fmla="*/ 119465 h 352425"/>
                <a:gd name="connsiteX11" fmla="*/ 718661 w 1724025"/>
                <a:gd name="connsiteY11" fmla="*/ 65268 h 352425"/>
                <a:gd name="connsiteX12" fmla="*/ 951452 w 1724025"/>
                <a:gd name="connsiteY12" fmla="*/ 29835 h 352425"/>
                <a:gd name="connsiteX13" fmla="*/ 960120 w 1724025"/>
                <a:gd name="connsiteY13" fmla="*/ 34692 h 352425"/>
                <a:gd name="connsiteX14" fmla="*/ 999458 w 1724025"/>
                <a:gd name="connsiteY14" fmla="*/ 65268 h 352425"/>
                <a:gd name="connsiteX15" fmla="*/ 1053656 w 1724025"/>
                <a:gd name="connsiteY15" fmla="*/ 119465 h 352425"/>
                <a:gd name="connsiteX16" fmla="*/ 1108805 w 1724025"/>
                <a:gd name="connsiteY16" fmla="*/ 147373 h 352425"/>
                <a:gd name="connsiteX17" fmla="*/ 1121188 w 1724025"/>
                <a:gd name="connsiteY17" fmla="*/ 148421 h 352425"/>
                <a:gd name="connsiteX18" fmla="*/ 1123855 w 1724025"/>
                <a:gd name="connsiteY18" fmla="*/ 148516 h 352425"/>
                <a:gd name="connsiteX19" fmla="*/ 1625822 w 1724025"/>
                <a:gd name="connsiteY19" fmla="*/ 148516 h 352425"/>
                <a:gd name="connsiteX20" fmla="*/ 1653635 w 1724025"/>
                <a:gd name="connsiteY20" fmla="*/ 152517 h 352425"/>
                <a:gd name="connsiteX21" fmla="*/ 1663542 w 1724025"/>
                <a:gd name="connsiteY21" fmla="*/ 155946 h 352425"/>
                <a:gd name="connsiteX22" fmla="*/ 1696022 w 1724025"/>
                <a:gd name="connsiteY22" fmla="*/ 177567 h 352425"/>
                <a:gd name="connsiteX23" fmla="*/ 1725168 w 1724025"/>
                <a:gd name="connsiteY23" fmla="*/ 247767 h 352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724025" h="352425">
                  <a:moveTo>
                    <a:pt x="1725168" y="247767"/>
                  </a:moveTo>
                  <a:cubicBezTo>
                    <a:pt x="1725168" y="302631"/>
                    <a:pt x="1680686" y="347112"/>
                    <a:pt x="1625822" y="347112"/>
                  </a:cubicBezTo>
                  <a:lnTo>
                    <a:pt x="106394" y="347112"/>
                  </a:lnTo>
                  <a:cubicBezTo>
                    <a:pt x="103632" y="347112"/>
                    <a:pt x="100775" y="347017"/>
                    <a:pt x="98107" y="346732"/>
                  </a:cubicBezTo>
                  <a:cubicBezTo>
                    <a:pt x="94107" y="346446"/>
                    <a:pt x="90201" y="345874"/>
                    <a:pt x="86392" y="345112"/>
                  </a:cubicBezTo>
                  <a:lnTo>
                    <a:pt x="86296" y="345112"/>
                  </a:lnTo>
                  <a:cubicBezTo>
                    <a:pt x="66960" y="341112"/>
                    <a:pt x="49720" y="331492"/>
                    <a:pt x="36195" y="317966"/>
                  </a:cubicBezTo>
                  <a:cubicBezTo>
                    <a:pt x="18288" y="300059"/>
                    <a:pt x="7144" y="275199"/>
                    <a:pt x="7144" y="247767"/>
                  </a:cubicBezTo>
                  <a:cubicBezTo>
                    <a:pt x="7144" y="192998"/>
                    <a:pt x="51625" y="148516"/>
                    <a:pt x="106394" y="148516"/>
                  </a:cubicBezTo>
                  <a:lnTo>
                    <a:pt x="594265" y="148516"/>
                  </a:lnTo>
                  <a:cubicBezTo>
                    <a:pt x="620649" y="148516"/>
                    <a:pt x="645890" y="138039"/>
                    <a:pt x="664464" y="119465"/>
                  </a:cubicBezTo>
                  <a:lnTo>
                    <a:pt x="718661" y="65268"/>
                  </a:lnTo>
                  <a:cubicBezTo>
                    <a:pt x="781717" y="2308"/>
                    <a:pt x="876491" y="-9504"/>
                    <a:pt x="951452" y="29835"/>
                  </a:cubicBezTo>
                  <a:cubicBezTo>
                    <a:pt x="954310" y="31359"/>
                    <a:pt x="957263" y="32978"/>
                    <a:pt x="960120" y="34692"/>
                  </a:cubicBezTo>
                  <a:cubicBezTo>
                    <a:pt x="974217" y="42979"/>
                    <a:pt x="987361" y="53171"/>
                    <a:pt x="999458" y="65268"/>
                  </a:cubicBezTo>
                  <a:lnTo>
                    <a:pt x="1053656" y="119465"/>
                  </a:lnTo>
                  <a:cubicBezTo>
                    <a:pt x="1068610" y="134419"/>
                    <a:pt x="1088041" y="144230"/>
                    <a:pt x="1108805" y="147373"/>
                  </a:cubicBezTo>
                  <a:cubicBezTo>
                    <a:pt x="1112901" y="148040"/>
                    <a:pt x="1116997" y="148326"/>
                    <a:pt x="1121188" y="148421"/>
                  </a:cubicBezTo>
                  <a:cubicBezTo>
                    <a:pt x="1122045" y="148516"/>
                    <a:pt x="1122998" y="148516"/>
                    <a:pt x="1123855" y="148516"/>
                  </a:cubicBezTo>
                  <a:lnTo>
                    <a:pt x="1625822" y="148516"/>
                  </a:lnTo>
                  <a:cubicBezTo>
                    <a:pt x="1635443" y="148516"/>
                    <a:pt x="1644777" y="149945"/>
                    <a:pt x="1653635" y="152517"/>
                  </a:cubicBezTo>
                  <a:cubicBezTo>
                    <a:pt x="1657064" y="153469"/>
                    <a:pt x="1660303" y="154612"/>
                    <a:pt x="1663542" y="155946"/>
                  </a:cubicBezTo>
                  <a:cubicBezTo>
                    <a:pt x="1675829" y="160994"/>
                    <a:pt x="1686877" y="168424"/>
                    <a:pt x="1696022" y="177567"/>
                  </a:cubicBezTo>
                  <a:cubicBezTo>
                    <a:pt x="1714024" y="195570"/>
                    <a:pt x="1725168" y="220430"/>
                    <a:pt x="1725168" y="247767"/>
                  </a:cubicBezTo>
                  <a:close/>
                </a:path>
              </a:pathLst>
            </a:custGeom>
            <a:solidFill>
              <a:srgbClr val="0A1931"/>
            </a:solidFill>
            <a:ln w="9525" cap="flat">
              <a:noFill/>
              <a:prstDash val="solid"/>
              <a:miter/>
            </a:ln>
          </p:spPr>
          <p:txBody>
            <a:bodyPr rtlCol="0" anchor="ctr"/>
            <a:lstStyle/>
            <a:p>
              <a:endParaRPr lang="en-US">
                <a:latin typeface="Calibri" panose="020F0502020204030204" pitchFamily="34" charset="0"/>
                <a:cs typeface="Calibri" panose="020F0502020204030204" pitchFamily="34" charset="0"/>
              </a:endParaRPr>
            </a:p>
          </p:txBody>
        </p:sp>
        <p:sp>
          <p:nvSpPr>
            <p:cNvPr id="43" name="Freeform: Shape 42">
              <a:extLst>
                <a:ext uri="{FF2B5EF4-FFF2-40B4-BE49-F238E27FC236}">
                  <a16:creationId xmlns:a16="http://schemas.microsoft.com/office/drawing/2014/main" id="{0D558F8D-A2C3-4C6B-936A-42024079E781}"/>
                </a:ext>
              </a:extLst>
            </p:cNvPr>
            <p:cNvSpPr/>
            <p:nvPr/>
          </p:nvSpPr>
          <p:spPr>
            <a:xfrm>
              <a:off x="6162770" y="3192303"/>
              <a:ext cx="1590675" cy="323850"/>
            </a:xfrm>
            <a:custGeom>
              <a:avLst/>
              <a:gdLst>
                <a:gd name="connsiteX0" fmla="*/ 217075 w 1590675"/>
                <a:gd name="connsiteY0" fmla="*/ 125825 h 323850"/>
                <a:gd name="connsiteX1" fmla="*/ 18859 w 1590675"/>
                <a:gd name="connsiteY1" fmla="*/ 324041 h 323850"/>
                <a:gd name="connsiteX2" fmla="*/ 7144 w 1590675"/>
                <a:gd name="connsiteY2" fmla="*/ 322421 h 323850"/>
                <a:gd name="connsiteX3" fmla="*/ 203645 w 1590675"/>
                <a:gd name="connsiteY3" fmla="*/ 125825 h 323850"/>
                <a:gd name="connsiteX4" fmla="*/ 217075 w 1590675"/>
                <a:gd name="connsiteY4" fmla="*/ 125825 h 323850"/>
                <a:gd name="connsiteX5" fmla="*/ 478536 w 1590675"/>
                <a:gd name="connsiteY5" fmla="*/ 125825 h 323850"/>
                <a:gd name="connsiteX6" fmla="*/ 280035 w 1590675"/>
                <a:gd name="connsiteY6" fmla="*/ 324421 h 323850"/>
                <a:gd name="connsiteX7" fmla="*/ 293370 w 1590675"/>
                <a:gd name="connsiteY7" fmla="*/ 324421 h 323850"/>
                <a:gd name="connsiteX8" fmla="*/ 492061 w 1590675"/>
                <a:gd name="connsiteY8" fmla="*/ 125825 h 323850"/>
                <a:gd name="connsiteX9" fmla="*/ 478536 w 1590675"/>
                <a:gd name="connsiteY9" fmla="*/ 125825 h 323850"/>
                <a:gd name="connsiteX10" fmla="*/ 872204 w 1590675"/>
                <a:gd name="connsiteY10" fmla="*/ 7144 h 323850"/>
                <a:gd name="connsiteX11" fmla="*/ 554927 w 1590675"/>
                <a:gd name="connsiteY11" fmla="*/ 324421 h 323850"/>
                <a:gd name="connsiteX12" fmla="*/ 568357 w 1590675"/>
                <a:gd name="connsiteY12" fmla="*/ 324421 h 323850"/>
                <a:gd name="connsiteX13" fmla="*/ 880872 w 1590675"/>
                <a:gd name="connsiteY13" fmla="*/ 12002 h 323850"/>
                <a:gd name="connsiteX14" fmla="*/ 872204 w 1590675"/>
                <a:gd name="connsiteY14" fmla="*/ 7144 h 323850"/>
                <a:gd name="connsiteX15" fmla="*/ 1029557 w 1590675"/>
                <a:gd name="connsiteY15" fmla="*/ 124682 h 323850"/>
                <a:gd name="connsiteX16" fmla="*/ 829913 w 1590675"/>
                <a:gd name="connsiteY16" fmla="*/ 324421 h 323850"/>
                <a:gd name="connsiteX17" fmla="*/ 843248 w 1590675"/>
                <a:gd name="connsiteY17" fmla="*/ 324421 h 323850"/>
                <a:gd name="connsiteX18" fmla="*/ 1041940 w 1590675"/>
                <a:gd name="connsiteY18" fmla="*/ 125730 h 323850"/>
                <a:gd name="connsiteX19" fmla="*/ 1029557 w 1590675"/>
                <a:gd name="connsiteY19" fmla="*/ 124682 h 323850"/>
                <a:gd name="connsiteX20" fmla="*/ 1303401 w 1590675"/>
                <a:gd name="connsiteY20" fmla="*/ 125825 h 323850"/>
                <a:gd name="connsiteX21" fmla="*/ 1104805 w 1590675"/>
                <a:gd name="connsiteY21" fmla="*/ 324421 h 323850"/>
                <a:gd name="connsiteX22" fmla="*/ 1118330 w 1590675"/>
                <a:gd name="connsiteY22" fmla="*/ 324421 h 323850"/>
                <a:gd name="connsiteX23" fmla="*/ 1316927 w 1590675"/>
                <a:gd name="connsiteY23" fmla="*/ 125825 h 323850"/>
                <a:gd name="connsiteX24" fmla="*/ 1303401 w 1590675"/>
                <a:gd name="connsiteY24" fmla="*/ 125825 h 323850"/>
                <a:gd name="connsiteX25" fmla="*/ 1574387 w 1590675"/>
                <a:gd name="connsiteY25" fmla="*/ 129826 h 323850"/>
                <a:gd name="connsiteX26" fmla="*/ 1379791 w 1590675"/>
                <a:gd name="connsiteY26" fmla="*/ 324421 h 323850"/>
                <a:gd name="connsiteX27" fmla="*/ 1393127 w 1590675"/>
                <a:gd name="connsiteY27" fmla="*/ 324421 h 323850"/>
                <a:gd name="connsiteX28" fmla="*/ 1584293 w 1590675"/>
                <a:gd name="connsiteY28" fmla="*/ 133255 h 323850"/>
                <a:gd name="connsiteX29" fmla="*/ 1574387 w 1590675"/>
                <a:gd name="connsiteY29" fmla="*/ 129826 h 323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590675" h="323850">
                  <a:moveTo>
                    <a:pt x="217075" y="125825"/>
                  </a:moveTo>
                  <a:lnTo>
                    <a:pt x="18859" y="324041"/>
                  </a:lnTo>
                  <a:cubicBezTo>
                    <a:pt x="14859" y="323755"/>
                    <a:pt x="10953" y="323183"/>
                    <a:pt x="7144" y="322421"/>
                  </a:cubicBezTo>
                  <a:lnTo>
                    <a:pt x="203645" y="125825"/>
                  </a:lnTo>
                  <a:lnTo>
                    <a:pt x="217075" y="125825"/>
                  </a:lnTo>
                  <a:close/>
                  <a:moveTo>
                    <a:pt x="478536" y="125825"/>
                  </a:moveTo>
                  <a:lnTo>
                    <a:pt x="280035" y="324421"/>
                  </a:lnTo>
                  <a:lnTo>
                    <a:pt x="293370" y="324421"/>
                  </a:lnTo>
                  <a:lnTo>
                    <a:pt x="492061" y="125825"/>
                  </a:lnTo>
                  <a:lnTo>
                    <a:pt x="478536" y="125825"/>
                  </a:lnTo>
                  <a:close/>
                  <a:moveTo>
                    <a:pt x="872204" y="7144"/>
                  </a:moveTo>
                  <a:lnTo>
                    <a:pt x="554927" y="324421"/>
                  </a:lnTo>
                  <a:lnTo>
                    <a:pt x="568357" y="324421"/>
                  </a:lnTo>
                  <a:lnTo>
                    <a:pt x="880872" y="12002"/>
                  </a:lnTo>
                  <a:cubicBezTo>
                    <a:pt x="878014" y="10287"/>
                    <a:pt x="875062" y="8668"/>
                    <a:pt x="872204" y="7144"/>
                  </a:cubicBezTo>
                  <a:close/>
                  <a:moveTo>
                    <a:pt x="1029557" y="124682"/>
                  </a:moveTo>
                  <a:lnTo>
                    <a:pt x="829913" y="324421"/>
                  </a:lnTo>
                  <a:lnTo>
                    <a:pt x="843248" y="324421"/>
                  </a:lnTo>
                  <a:lnTo>
                    <a:pt x="1041940" y="125730"/>
                  </a:lnTo>
                  <a:cubicBezTo>
                    <a:pt x="1037749" y="125635"/>
                    <a:pt x="1033653" y="125349"/>
                    <a:pt x="1029557" y="124682"/>
                  </a:cubicBezTo>
                  <a:close/>
                  <a:moveTo>
                    <a:pt x="1303401" y="125825"/>
                  </a:moveTo>
                  <a:lnTo>
                    <a:pt x="1104805" y="324421"/>
                  </a:lnTo>
                  <a:lnTo>
                    <a:pt x="1118330" y="324421"/>
                  </a:lnTo>
                  <a:lnTo>
                    <a:pt x="1316927" y="125825"/>
                  </a:lnTo>
                  <a:lnTo>
                    <a:pt x="1303401" y="125825"/>
                  </a:lnTo>
                  <a:close/>
                  <a:moveTo>
                    <a:pt x="1574387" y="129826"/>
                  </a:moveTo>
                  <a:lnTo>
                    <a:pt x="1379791" y="324421"/>
                  </a:lnTo>
                  <a:lnTo>
                    <a:pt x="1393127" y="324421"/>
                  </a:lnTo>
                  <a:lnTo>
                    <a:pt x="1584293" y="133255"/>
                  </a:lnTo>
                  <a:cubicBezTo>
                    <a:pt x="1581055" y="131921"/>
                    <a:pt x="1577816" y="130778"/>
                    <a:pt x="1574387" y="129826"/>
                  </a:cubicBezTo>
                  <a:close/>
                </a:path>
              </a:pathLst>
            </a:custGeom>
            <a:solidFill>
              <a:srgbClr val="FFFFFF">
                <a:alpha val="50000"/>
              </a:srgbClr>
            </a:solidFill>
            <a:ln w="9525" cap="flat">
              <a:noFill/>
              <a:prstDash val="solid"/>
              <a:miter/>
            </a:ln>
          </p:spPr>
          <p:txBody>
            <a:bodyPr rtlCol="0" anchor="ctr"/>
            <a:lstStyle/>
            <a:p>
              <a:endParaRPr lang="en-US">
                <a:latin typeface="Calibri" panose="020F0502020204030204" pitchFamily="34" charset="0"/>
                <a:cs typeface="Calibri" panose="020F0502020204030204" pitchFamily="34" charset="0"/>
              </a:endParaRPr>
            </a:p>
          </p:txBody>
        </p:sp>
      </p:grpSp>
      <p:grpSp>
        <p:nvGrpSpPr>
          <p:cNvPr id="37" name="Group 36">
            <a:extLst>
              <a:ext uri="{FF2B5EF4-FFF2-40B4-BE49-F238E27FC236}">
                <a16:creationId xmlns:a16="http://schemas.microsoft.com/office/drawing/2014/main" id="{A996968D-7F10-41A4-8748-DDCD627B96EF}"/>
              </a:ext>
            </a:extLst>
          </p:cNvPr>
          <p:cNvGrpSpPr/>
          <p:nvPr/>
        </p:nvGrpSpPr>
        <p:grpSpPr>
          <a:xfrm>
            <a:off x="7908893" y="3711035"/>
            <a:ext cx="1724025" cy="352425"/>
            <a:chOff x="7908893" y="3310985"/>
            <a:chExt cx="1724025" cy="352425"/>
          </a:xfrm>
        </p:grpSpPr>
        <p:sp>
          <p:nvSpPr>
            <p:cNvPr id="20" name="Freeform: Shape 19">
              <a:extLst>
                <a:ext uri="{FF2B5EF4-FFF2-40B4-BE49-F238E27FC236}">
                  <a16:creationId xmlns:a16="http://schemas.microsoft.com/office/drawing/2014/main" id="{097C8203-C1C7-423F-A8E7-138698BA39BE}"/>
                </a:ext>
              </a:extLst>
            </p:cNvPr>
            <p:cNvSpPr/>
            <p:nvPr/>
          </p:nvSpPr>
          <p:spPr>
            <a:xfrm>
              <a:off x="7908893" y="3310985"/>
              <a:ext cx="1724025" cy="352425"/>
            </a:xfrm>
            <a:custGeom>
              <a:avLst/>
              <a:gdLst>
                <a:gd name="connsiteX0" fmla="*/ 1725168 w 1724025"/>
                <a:gd name="connsiteY0" fmla="*/ 106394 h 352425"/>
                <a:gd name="connsiteX1" fmla="*/ 1625918 w 1724025"/>
                <a:gd name="connsiteY1" fmla="*/ 205740 h 352425"/>
                <a:gd name="connsiteX2" fmla="*/ 1127379 w 1724025"/>
                <a:gd name="connsiteY2" fmla="*/ 205740 h 352425"/>
                <a:gd name="connsiteX3" fmla="*/ 1057180 w 1724025"/>
                <a:gd name="connsiteY3" fmla="*/ 234791 h 352425"/>
                <a:gd name="connsiteX4" fmla="*/ 1002982 w 1724025"/>
                <a:gd name="connsiteY4" fmla="*/ 288989 h 352425"/>
                <a:gd name="connsiteX5" fmla="*/ 800576 w 1724025"/>
                <a:gd name="connsiteY5" fmla="*/ 337090 h 352425"/>
                <a:gd name="connsiteX6" fmla="*/ 790575 w 1724025"/>
                <a:gd name="connsiteY6" fmla="*/ 333661 h 352425"/>
                <a:gd name="connsiteX7" fmla="*/ 722186 w 1724025"/>
                <a:gd name="connsiteY7" fmla="*/ 288989 h 352425"/>
                <a:gd name="connsiteX8" fmla="*/ 668083 w 1724025"/>
                <a:gd name="connsiteY8" fmla="*/ 234791 h 352425"/>
                <a:gd name="connsiteX9" fmla="*/ 645033 w 1724025"/>
                <a:gd name="connsiteY9" fmla="*/ 217742 h 352425"/>
                <a:gd name="connsiteX10" fmla="*/ 635984 w 1724025"/>
                <a:gd name="connsiteY10" fmla="*/ 213265 h 352425"/>
                <a:gd name="connsiteX11" fmla="*/ 597884 w 1724025"/>
                <a:gd name="connsiteY11" fmla="*/ 205740 h 352425"/>
                <a:gd name="connsiteX12" fmla="*/ 106489 w 1724025"/>
                <a:gd name="connsiteY12" fmla="*/ 205740 h 352425"/>
                <a:gd name="connsiteX13" fmla="*/ 94392 w 1724025"/>
                <a:gd name="connsiteY13" fmla="*/ 204978 h 352425"/>
                <a:gd name="connsiteX14" fmla="*/ 36195 w 1724025"/>
                <a:gd name="connsiteY14" fmla="*/ 176594 h 352425"/>
                <a:gd name="connsiteX15" fmla="*/ 7144 w 1724025"/>
                <a:gd name="connsiteY15" fmla="*/ 106394 h 352425"/>
                <a:gd name="connsiteX16" fmla="*/ 106489 w 1724025"/>
                <a:gd name="connsiteY16" fmla="*/ 7144 h 352425"/>
                <a:gd name="connsiteX17" fmla="*/ 1625918 w 1724025"/>
                <a:gd name="connsiteY17" fmla="*/ 7144 h 352425"/>
                <a:gd name="connsiteX18" fmla="*/ 1660684 w 1724025"/>
                <a:gd name="connsiteY18" fmla="*/ 13430 h 352425"/>
                <a:gd name="connsiteX19" fmla="*/ 1670018 w 1724025"/>
                <a:gd name="connsiteY19" fmla="*/ 17526 h 352425"/>
                <a:gd name="connsiteX20" fmla="*/ 1696117 w 1724025"/>
                <a:gd name="connsiteY20" fmla="*/ 36195 h 352425"/>
                <a:gd name="connsiteX21" fmla="*/ 1725168 w 1724025"/>
                <a:gd name="connsiteY21" fmla="*/ 106394 h 352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724025" h="352425">
                  <a:moveTo>
                    <a:pt x="1725168" y="106394"/>
                  </a:moveTo>
                  <a:cubicBezTo>
                    <a:pt x="1725168" y="161258"/>
                    <a:pt x="1680781" y="205740"/>
                    <a:pt x="1625918" y="205740"/>
                  </a:cubicBezTo>
                  <a:lnTo>
                    <a:pt x="1127379" y="205740"/>
                  </a:lnTo>
                  <a:cubicBezTo>
                    <a:pt x="1101090" y="205740"/>
                    <a:pt x="1075849" y="216218"/>
                    <a:pt x="1057180" y="234791"/>
                  </a:cubicBezTo>
                  <a:lnTo>
                    <a:pt x="1002982" y="288989"/>
                  </a:lnTo>
                  <a:cubicBezTo>
                    <a:pt x="948214" y="343758"/>
                    <a:pt x="869442" y="359855"/>
                    <a:pt x="800576" y="337090"/>
                  </a:cubicBezTo>
                  <a:cubicBezTo>
                    <a:pt x="797243" y="336137"/>
                    <a:pt x="793909" y="334899"/>
                    <a:pt x="790575" y="333661"/>
                  </a:cubicBezTo>
                  <a:cubicBezTo>
                    <a:pt x="765620" y="324041"/>
                    <a:pt x="742283" y="309086"/>
                    <a:pt x="722186" y="288989"/>
                  </a:cubicBezTo>
                  <a:lnTo>
                    <a:pt x="668083" y="234791"/>
                  </a:lnTo>
                  <a:cubicBezTo>
                    <a:pt x="661225" y="227933"/>
                    <a:pt x="653415" y="222218"/>
                    <a:pt x="645033" y="217742"/>
                  </a:cubicBezTo>
                  <a:cubicBezTo>
                    <a:pt x="642080" y="216027"/>
                    <a:pt x="639032" y="214599"/>
                    <a:pt x="635984" y="213265"/>
                  </a:cubicBezTo>
                  <a:cubicBezTo>
                    <a:pt x="623983" y="208407"/>
                    <a:pt x="611028" y="205740"/>
                    <a:pt x="597884" y="205740"/>
                  </a:cubicBezTo>
                  <a:lnTo>
                    <a:pt x="106489" y="205740"/>
                  </a:lnTo>
                  <a:cubicBezTo>
                    <a:pt x="102394" y="205740"/>
                    <a:pt x="98393" y="205454"/>
                    <a:pt x="94392" y="204978"/>
                  </a:cubicBezTo>
                  <a:cubicBezTo>
                    <a:pt x="71818" y="202311"/>
                    <a:pt x="51530" y="191929"/>
                    <a:pt x="36195" y="176594"/>
                  </a:cubicBezTo>
                  <a:cubicBezTo>
                    <a:pt x="18288" y="158687"/>
                    <a:pt x="7144" y="133826"/>
                    <a:pt x="7144" y="106394"/>
                  </a:cubicBezTo>
                  <a:cubicBezTo>
                    <a:pt x="7144" y="51626"/>
                    <a:pt x="51625" y="7144"/>
                    <a:pt x="106489" y="7144"/>
                  </a:cubicBezTo>
                  <a:lnTo>
                    <a:pt x="1625918" y="7144"/>
                  </a:lnTo>
                  <a:cubicBezTo>
                    <a:pt x="1638205" y="7144"/>
                    <a:pt x="1649920" y="9335"/>
                    <a:pt x="1660684" y="13430"/>
                  </a:cubicBezTo>
                  <a:cubicBezTo>
                    <a:pt x="1663922" y="14574"/>
                    <a:pt x="1666970" y="16002"/>
                    <a:pt x="1670018" y="17526"/>
                  </a:cubicBezTo>
                  <a:cubicBezTo>
                    <a:pt x="1679734" y="22289"/>
                    <a:pt x="1688496" y="28670"/>
                    <a:pt x="1696117" y="36195"/>
                  </a:cubicBezTo>
                  <a:cubicBezTo>
                    <a:pt x="1714119" y="54197"/>
                    <a:pt x="1725168" y="79058"/>
                    <a:pt x="1725168" y="106394"/>
                  </a:cubicBezTo>
                  <a:close/>
                </a:path>
              </a:pathLst>
            </a:custGeom>
            <a:solidFill>
              <a:srgbClr val="185ADB"/>
            </a:solidFill>
            <a:ln w="9525" cap="flat">
              <a:noFill/>
              <a:prstDash val="solid"/>
              <a:miter/>
            </a:ln>
          </p:spPr>
          <p:txBody>
            <a:bodyPr rtlCol="0" anchor="ctr"/>
            <a:lstStyle/>
            <a:p>
              <a:endParaRPr lang="en-US">
                <a:latin typeface="Calibri" panose="020F0502020204030204" pitchFamily="34" charset="0"/>
                <a:cs typeface="Calibri" panose="020F0502020204030204" pitchFamily="34" charset="0"/>
              </a:endParaRPr>
            </a:p>
          </p:txBody>
        </p:sp>
        <p:sp>
          <p:nvSpPr>
            <p:cNvPr id="44" name="Freeform: Shape 43">
              <a:extLst>
                <a:ext uri="{FF2B5EF4-FFF2-40B4-BE49-F238E27FC236}">
                  <a16:creationId xmlns:a16="http://schemas.microsoft.com/office/drawing/2014/main" id="{A78B43B0-445E-4159-BD43-EAA103714C8F}"/>
                </a:ext>
              </a:extLst>
            </p:cNvPr>
            <p:cNvSpPr/>
            <p:nvPr/>
          </p:nvSpPr>
          <p:spPr>
            <a:xfrm>
              <a:off x="7996142" y="3310985"/>
              <a:ext cx="1581150" cy="342900"/>
            </a:xfrm>
            <a:custGeom>
              <a:avLst/>
              <a:gdLst>
                <a:gd name="connsiteX0" fmla="*/ 218504 w 1581150"/>
                <a:gd name="connsiteY0" fmla="*/ 7144 h 342900"/>
                <a:gd name="connsiteX1" fmla="*/ 19908 w 1581150"/>
                <a:gd name="connsiteY1" fmla="*/ 205740 h 342900"/>
                <a:gd name="connsiteX2" fmla="*/ 19241 w 1581150"/>
                <a:gd name="connsiteY2" fmla="*/ 205740 h 342900"/>
                <a:gd name="connsiteX3" fmla="*/ 7144 w 1581150"/>
                <a:gd name="connsiteY3" fmla="*/ 204978 h 342900"/>
                <a:gd name="connsiteX4" fmla="*/ 205074 w 1581150"/>
                <a:gd name="connsiteY4" fmla="*/ 7144 h 342900"/>
                <a:gd name="connsiteX5" fmla="*/ 218504 w 1581150"/>
                <a:gd name="connsiteY5" fmla="*/ 7144 h 342900"/>
                <a:gd name="connsiteX6" fmla="*/ 479965 w 1581150"/>
                <a:gd name="connsiteY6" fmla="*/ 7144 h 342900"/>
                <a:gd name="connsiteX7" fmla="*/ 281369 w 1581150"/>
                <a:gd name="connsiteY7" fmla="*/ 205740 h 342900"/>
                <a:gd name="connsiteX8" fmla="*/ 294799 w 1581150"/>
                <a:gd name="connsiteY8" fmla="*/ 205740 h 342900"/>
                <a:gd name="connsiteX9" fmla="*/ 493395 w 1581150"/>
                <a:gd name="connsiteY9" fmla="*/ 7144 h 342900"/>
                <a:gd name="connsiteX10" fmla="*/ 479965 w 1581150"/>
                <a:gd name="connsiteY10" fmla="*/ 7144 h 342900"/>
                <a:gd name="connsiteX11" fmla="*/ 754952 w 1581150"/>
                <a:gd name="connsiteY11" fmla="*/ 7144 h 342900"/>
                <a:gd name="connsiteX12" fmla="*/ 548735 w 1581150"/>
                <a:gd name="connsiteY12" fmla="*/ 213265 h 342900"/>
                <a:gd name="connsiteX13" fmla="*/ 557784 w 1581150"/>
                <a:gd name="connsiteY13" fmla="*/ 217742 h 342900"/>
                <a:gd name="connsiteX14" fmla="*/ 768382 w 1581150"/>
                <a:gd name="connsiteY14" fmla="*/ 7144 h 342900"/>
                <a:gd name="connsiteX15" fmla="*/ 754952 w 1581150"/>
                <a:gd name="connsiteY15" fmla="*/ 7144 h 342900"/>
                <a:gd name="connsiteX16" fmla="*/ 1029843 w 1581150"/>
                <a:gd name="connsiteY16" fmla="*/ 7144 h 342900"/>
                <a:gd name="connsiteX17" fmla="*/ 703326 w 1581150"/>
                <a:gd name="connsiteY17" fmla="*/ 333661 h 342900"/>
                <a:gd name="connsiteX18" fmla="*/ 713327 w 1581150"/>
                <a:gd name="connsiteY18" fmla="*/ 337090 h 342900"/>
                <a:gd name="connsiteX19" fmla="*/ 1043274 w 1581150"/>
                <a:gd name="connsiteY19" fmla="*/ 7144 h 342900"/>
                <a:gd name="connsiteX20" fmla="*/ 1029843 w 1581150"/>
                <a:gd name="connsiteY20" fmla="*/ 7144 h 342900"/>
                <a:gd name="connsiteX21" fmla="*/ 1304734 w 1581150"/>
                <a:gd name="connsiteY21" fmla="*/ 7144 h 342900"/>
                <a:gd name="connsiteX22" fmla="*/ 1106138 w 1581150"/>
                <a:gd name="connsiteY22" fmla="*/ 205740 h 342900"/>
                <a:gd name="connsiteX23" fmla="*/ 1119664 w 1581150"/>
                <a:gd name="connsiteY23" fmla="*/ 205740 h 342900"/>
                <a:gd name="connsiteX24" fmla="*/ 1318260 w 1581150"/>
                <a:gd name="connsiteY24" fmla="*/ 7144 h 342900"/>
                <a:gd name="connsiteX25" fmla="*/ 1304734 w 1581150"/>
                <a:gd name="connsiteY25" fmla="*/ 7144 h 342900"/>
                <a:gd name="connsiteX26" fmla="*/ 1573435 w 1581150"/>
                <a:gd name="connsiteY26" fmla="*/ 13430 h 342900"/>
                <a:gd name="connsiteX27" fmla="*/ 1381125 w 1581150"/>
                <a:gd name="connsiteY27" fmla="*/ 205740 h 342900"/>
                <a:gd name="connsiteX28" fmla="*/ 1394556 w 1581150"/>
                <a:gd name="connsiteY28" fmla="*/ 205740 h 342900"/>
                <a:gd name="connsiteX29" fmla="*/ 1582769 w 1581150"/>
                <a:gd name="connsiteY29" fmla="*/ 17526 h 342900"/>
                <a:gd name="connsiteX30" fmla="*/ 1573435 w 1581150"/>
                <a:gd name="connsiteY30" fmla="*/ 13430 h 342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581150" h="342900">
                  <a:moveTo>
                    <a:pt x="218504" y="7144"/>
                  </a:moveTo>
                  <a:lnTo>
                    <a:pt x="19908" y="205740"/>
                  </a:lnTo>
                  <a:lnTo>
                    <a:pt x="19241" y="205740"/>
                  </a:lnTo>
                  <a:cubicBezTo>
                    <a:pt x="15145" y="205740"/>
                    <a:pt x="11144" y="205454"/>
                    <a:pt x="7144" y="204978"/>
                  </a:cubicBezTo>
                  <a:lnTo>
                    <a:pt x="205074" y="7144"/>
                  </a:lnTo>
                  <a:lnTo>
                    <a:pt x="218504" y="7144"/>
                  </a:lnTo>
                  <a:close/>
                  <a:moveTo>
                    <a:pt x="479965" y="7144"/>
                  </a:moveTo>
                  <a:lnTo>
                    <a:pt x="281369" y="205740"/>
                  </a:lnTo>
                  <a:lnTo>
                    <a:pt x="294799" y="205740"/>
                  </a:lnTo>
                  <a:lnTo>
                    <a:pt x="493395" y="7144"/>
                  </a:lnTo>
                  <a:lnTo>
                    <a:pt x="479965" y="7144"/>
                  </a:lnTo>
                  <a:close/>
                  <a:moveTo>
                    <a:pt x="754952" y="7144"/>
                  </a:moveTo>
                  <a:lnTo>
                    <a:pt x="548735" y="213265"/>
                  </a:lnTo>
                  <a:cubicBezTo>
                    <a:pt x="551783" y="214599"/>
                    <a:pt x="554831" y="216027"/>
                    <a:pt x="557784" y="217742"/>
                  </a:cubicBezTo>
                  <a:lnTo>
                    <a:pt x="768382" y="7144"/>
                  </a:lnTo>
                  <a:lnTo>
                    <a:pt x="754952" y="7144"/>
                  </a:lnTo>
                  <a:close/>
                  <a:moveTo>
                    <a:pt x="1029843" y="7144"/>
                  </a:moveTo>
                  <a:lnTo>
                    <a:pt x="703326" y="333661"/>
                  </a:lnTo>
                  <a:cubicBezTo>
                    <a:pt x="706660" y="334899"/>
                    <a:pt x="709994" y="336137"/>
                    <a:pt x="713327" y="337090"/>
                  </a:cubicBezTo>
                  <a:lnTo>
                    <a:pt x="1043274" y="7144"/>
                  </a:lnTo>
                  <a:lnTo>
                    <a:pt x="1029843" y="7144"/>
                  </a:lnTo>
                  <a:close/>
                  <a:moveTo>
                    <a:pt x="1304734" y="7144"/>
                  </a:moveTo>
                  <a:lnTo>
                    <a:pt x="1106138" y="205740"/>
                  </a:lnTo>
                  <a:lnTo>
                    <a:pt x="1119664" y="205740"/>
                  </a:lnTo>
                  <a:lnTo>
                    <a:pt x="1318260" y="7144"/>
                  </a:lnTo>
                  <a:lnTo>
                    <a:pt x="1304734" y="7144"/>
                  </a:lnTo>
                  <a:close/>
                  <a:moveTo>
                    <a:pt x="1573435" y="13430"/>
                  </a:moveTo>
                  <a:lnTo>
                    <a:pt x="1381125" y="205740"/>
                  </a:lnTo>
                  <a:lnTo>
                    <a:pt x="1394556" y="205740"/>
                  </a:lnTo>
                  <a:lnTo>
                    <a:pt x="1582769" y="17526"/>
                  </a:lnTo>
                  <a:cubicBezTo>
                    <a:pt x="1579722" y="16002"/>
                    <a:pt x="1576674" y="14574"/>
                    <a:pt x="1573435" y="13430"/>
                  </a:cubicBezTo>
                  <a:close/>
                </a:path>
              </a:pathLst>
            </a:custGeom>
            <a:solidFill>
              <a:srgbClr val="FFFFFF">
                <a:alpha val="50000"/>
              </a:srgbClr>
            </a:solidFill>
            <a:ln w="9525" cap="flat">
              <a:noFill/>
              <a:prstDash val="solid"/>
              <a:miter/>
            </a:ln>
          </p:spPr>
          <p:txBody>
            <a:bodyPr rtlCol="0" anchor="ctr"/>
            <a:lstStyle/>
            <a:p>
              <a:endParaRPr lang="en-US">
                <a:latin typeface="Calibri" panose="020F0502020204030204" pitchFamily="34" charset="0"/>
                <a:cs typeface="Calibri" panose="020F0502020204030204" pitchFamily="34" charset="0"/>
              </a:endParaRPr>
            </a:p>
          </p:txBody>
        </p:sp>
      </p:grpSp>
      <p:grpSp>
        <p:nvGrpSpPr>
          <p:cNvPr id="38" name="Group 37">
            <a:extLst>
              <a:ext uri="{FF2B5EF4-FFF2-40B4-BE49-F238E27FC236}">
                <a16:creationId xmlns:a16="http://schemas.microsoft.com/office/drawing/2014/main" id="{A3993FF5-2972-4CCB-AD52-0CE1C088AA69}"/>
              </a:ext>
            </a:extLst>
          </p:cNvPr>
          <p:cNvGrpSpPr/>
          <p:nvPr/>
        </p:nvGrpSpPr>
        <p:grpSpPr>
          <a:xfrm>
            <a:off x="9734359" y="3569640"/>
            <a:ext cx="1724025" cy="352425"/>
            <a:chOff x="9734359" y="3169590"/>
            <a:chExt cx="1724025" cy="352425"/>
          </a:xfrm>
        </p:grpSpPr>
        <p:sp>
          <p:nvSpPr>
            <p:cNvPr id="21" name="Freeform: Shape 20">
              <a:extLst>
                <a:ext uri="{FF2B5EF4-FFF2-40B4-BE49-F238E27FC236}">
                  <a16:creationId xmlns:a16="http://schemas.microsoft.com/office/drawing/2014/main" id="{B5C32AA6-2377-4D5F-B0AD-C08DBD596BFD}"/>
                </a:ext>
              </a:extLst>
            </p:cNvPr>
            <p:cNvSpPr/>
            <p:nvPr/>
          </p:nvSpPr>
          <p:spPr>
            <a:xfrm>
              <a:off x="9734359" y="3169590"/>
              <a:ext cx="1724025" cy="352425"/>
            </a:xfrm>
            <a:custGeom>
              <a:avLst/>
              <a:gdLst>
                <a:gd name="connsiteX0" fmla="*/ 1725168 w 1724025"/>
                <a:gd name="connsiteY0" fmla="*/ 247789 h 352425"/>
                <a:gd name="connsiteX1" fmla="*/ 1625823 w 1724025"/>
                <a:gd name="connsiteY1" fmla="*/ 347135 h 352425"/>
                <a:gd name="connsiteX2" fmla="*/ 106395 w 1724025"/>
                <a:gd name="connsiteY2" fmla="*/ 347135 h 352425"/>
                <a:gd name="connsiteX3" fmla="*/ 103061 w 1724025"/>
                <a:gd name="connsiteY3" fmla="*/ 347039 h 352425"/>
                <a:gd name="connsiteX4" fmla="*/ 36195 w 1724025"/>
                <a:gd name="connsiteY4" fmla="*/ 317988 h 352425"/>
                <a:gd name="connsiteX5" fmla="*/ 7144 w 1724025"/>
                <a:gd name="connsiteY5" fmla="*/ 247789 h 352425"/>
                <a:gd name="connsiteX6" fmla="*/ 106395 w 1724025"/>
                <a:gd name="connsiteY6" fmla="*/ 148538 h 352425"/>
                <a:gd name="connsiteX7" fmla="*/ 601313 w 1724025"/>
                <a:gd name="connsiteY7" fmla="*/ 148538 h 352425"/>
                <a:gd name="connsiteX8" fmla="*/ 671513 w 1724025"/>
                <a:gd name="connsiteY8" fmla="*/ 119487 h 352425"/>
                <a:gd name="connsiteX9" fmla="*/ 725710 w 1724025"/>
                <a:gd name="connsiteY9" fmla="*/ 65290 h 352425"/>
                <a:gd name="connsiteX10" fmla="*/ 965931 w 1724025"/>
                <a:gd name="connsiteY10" fmla="*/ 34048 h 352425"/>
                <a:gd name="connsiteX11" fmla="*/ 974313 w 1724025"/>
                <a:gd name="connsiteY11" fmla="*/ 39191 h 352425"/>
                <a:gd name="connsiteX12" fmla="*/ 1006507 w 1724025"/>
                <a:gd name="connsiteY12" fmla="*/ 65290 h 352425"/>
                <a:gd name="connsiteX13" fmla="*/ 1060704 w 1724025"/>
                <a:gd name="connsiteY13" fmla="*/ 119487 h 352425"/>
                <a:gd name="connsiteX14" fmla="*/ 1126427 w 1724025"/>
                <a:gd name="connsiteY14" fmla="*/ 148443 h 352425"/>
                <a:gd name="connsiteX15" fmla="*/ 1130903 w 1724025"/>
                <a:gd name="connsiteY15" fmla="*/ 148538 h 352425"/>
                <a:gd name="connsiteX16" fmla="*/ 1625823 w 1724025"/>
                <a:gd name="connsiteY16" fmla="*/ 148538 h 352425"/>
                <a:gd name="connsiteX17" fmla="*/ 1667256 w 1724025"/>
                <a:gd name="connsiteY17" fmla="*/ 157587 h 352425"/>
                <a:gd name="connsiteX18" fmla="*/ 1676114 w 1724025"/>
                <a:gd name="connsiteY18" fmla="*/ 162159 h 352425"/>
                <a:gd name="connsiteX19" fmla="*/ 1696117 w 1724025"/>
                <a:gd name="connsiteY19" fmla="*/ 177590 h 352425"/>
                <a:gd name="connsiteX20" fmla="*/ 1725168 w 1724025"/>
                <a:gd name="connsiteY20" fmla="*/ 247789 h 352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724025" h="352425">
                  <a:moveTo>
                    <a:pt x="1725168" y="247789"/>
                  </a:moveTo>
                  <a:cubicBezTo>
                    <a:pt x="1725168" y="302653"/>
                    <a:pt x="1680687" y="347135"/>
                    <a:pt x="1625823" y="347135"/>
                  </a:cubicBezTo>
                  <a:lnTo>
                    <a:pt x="106395" y="347135"/>
                  </a:lnTo>
                  <a:cubicBezTo>
                    <a:pt x="105252" y="347135"/>
                    <a:pt x="104204" y="347135"/>
                    <a:pt x="103061" y="347039"/>
                  </a:cubicBezTo>
                  <a:cubicBezTo>
                    <a:pt x="76962" y="346182"/>
                    <a:pt x="53436" y="335228"/>
                    <a:pt x="36195" y="317988"/>
                  </a:cubicBezTo>
                  <a:cubicBezTo>
                    <a:pt x="18193" y="300081"/>
                    <a:pt x="7144" y="275221"/>
                    <a:pt x="7144" y="247789"/>
                  </a:cubicBezTo>
                  <a:cubicBezTo>
                    <a:pt x="7144" y="193020"/>
                    <a:pt x="51531" y="148538"/>
                    <a:pt x="106395" y="148538"/>
                  </a:cubicBezTo>
                  <a:lnTo>
                    <a:pt x="601313" y="148538"/>
                  </a:lnTo>
                  <a:cubicBezTo>
                    <a:pt x="627698" y="148538"/>
                    <a:pt x="652939" y="138061"/>
                    <a:pt x="671513" y="119487"/>
                  </a:cubicBezTo>
                  <a:lnTo>
                    <a:pt x="725710" y="65290"/>
                  </a:lnTo>
                  <a:cubicBezTo>
                    <a:pt x="790861" y="139"/>
                    <a:pt x="889921" y="-10243"/>
                    <a:pt x="965931" y="34048"/>
                  </a:cubicBezTo>
                  <a:cubicBezTo>
                    <a:pt x="968787" y="35667"/>
                    <a:pt x="971550" y="37382"/>
                    <a:pt x="974313" y="39191"/>
                  </a:cubicBezTo>
                  <a:cubicBezTo>
                    <a:pt x="985742" y="46621"/>
                    <a:pt x="996505" y="55289"/>
                    <a:pt x="1006507" y="65290"/>
                  </a:cubicBezTo>
                  <a:lnTo>
                    <a:pt x="1060704" y="119487"/>
                  </a:lnTo>
                  <a:cubicBezTo>
                    <a:pt x="1078325" y="137013"/>
                    <a:pt x="1101757" y="147300"/>
                    <a:pt x="1126427" y="148443"/>
                  </a:cubicBezTo>
                  <a:cubicBezTo>
                    <a:pt x="1127951" y="148538"/>
                    <a:pt x="1129380" y="148538"/>
                    <a:pt x="1130903" y="148538"/>
                  </a:cubicBezTo>
                  <a:lnTo>
                    <a:pt x="1625823" y="148538"/>
                  </a:lnTo>
                  <a:cubicBezTo>
                    <a:pt x="1640586" y="148538"/>
                    <a:pt x="1654683" y="151777"/>
                    <a:pt x="1667256" y="157587"/>
                  </a:cubicBezTo>
                  <a:cubicBezTo>
                    <a:pt x="1670304" y="159016"/>
                    <a:pt x="1673257" y="160540"/>
                    <a:pt x="1676114" y="162159"/>
                  </a:cubicBezTo>
                  <a:cubicBezTo>
                    <a:pt x="1683448" y="166445"/>
                    <a:pt x="1690117" y="171684"/>
                    <a:pt x="1696117" y="177590"/>
                  </a:cubicBezTo>
                  <a:cubicBezTo>
                    <a:pt x="1714025" y="195592"/>
                    <a:pt x="1725168" y="220452"/>
                    <a:pt x="1725168" y="247789"/>
                  </a:cubicBezTo>
                  <a:close/>
                </a:path>
              </a:pathLst>
            </a:custGeom>
            <a:solidFill>
              <a:srgbClr val="FFC947"/>
            </a:solidFill>
            <a:ln w="9525" cap="flat">
              <a:noFill/>
              <a:prstDash val="solid"/>
              <a:miter/>
            </a:ln>
          </p:spPr>
          <p:txBody>
            <a:bodyPr rtlCol="0" anchor="ctr"/>
            <a:lstStyle/>
            <a:p>
              <a:endParaRPr lang="en-US">
                <a:latin typeface="Calibri" panose="020F0502020204030204" pitchFamily="34" charset="0"/>
                <a:cs typeface="Calibri" panose="020F0502020204030204" pitchFamily="34" charset="0"/>
              </a:endParaRPr>
            </a:p>
          </p:txBody>
        </p:sp>
        <p:sp>
          <p:nvSpPr>
            <p:cNvPr id="45" name="Freeform: Shape 44">
              <a:extLst>
                <a:ext uri="{FF2B5EF4-FFF2-40B4-BE49-F238E27FC236}">
                  <a16:creationId xmlns:a16="http://schemas.microsoft.com/office/drawing/2014/main" id="{8E4CDF62-6FA6-42A5-9012-5F2B6A241C46}"/>
                </a:ext>
              </a:extLst>
            </p:cNvPr>
            <p:cNvSpPr/>
            <p:nvPr/>
          </p:nvSpPr>
          <p:spPr>
            <a:xfrm>
              <a:off x="9830276" y="3196494"/>
              <a:ext cx="1581150" cy="323850"/>
            </a:xfrm>
            <a:custGeom>
              <a:avLst/>
              <a:gdLst>
                <a:gd name="connsiteX0" fmla="*/ 219076 w 1581150"/>
                <a:gd name="connsiteY0" fmla="*/ 121634 h 323850"/>
                <a:gd name="connsiteX1" fmla="*/ 20574 w 1581150"/>
                <a:gd name="connsiteY1" fmla="*/ 320230 h 323850"/>
                <a:gd name="connsiteX2" fmla="*/ 10478 w 1581150"/>
                <a:gd name="connsiteY2" fmla="*/ 320230 h 323850"/>
                <a:gd name="connsiteX3" fmla="*/ 7144 w 1581150"/>
                <a:gd name="connsiteY3" fmla="*/ 320135 h 323850"/>
                <a:gd name="connsiteX4" fmla="*/ 205740 w 1581150"/>
                <a:gd name="connsiteY4" fmla="*/ 121634 h 323850"/>
                <a:gd name="connsiteX5" fmla="*/ 219076 w 1581150"/>
                <a:gd name="connsiteY5" fmla="*/ 121634 h 323850"/>
                <a:gd name="connsiteX6" fmla="*/ 480536 w 1581150"/>
                <a:gd name="connsiteY6" fmla="*/ 121634 h 323850"/>
                <a:gd name="connsiteX7" fmla="*/ 282036 w 1581150"/>
                <a:gd name="connsiteY7" fmla="*/ 320230 h 323850"/>
                <a:gd name="connsiteX8" fmla="*/ 295465 w 1581150"/>
                <a:gd name="connsiteY8" fmla="*/ 320230 h 323850"/>
                <a:gd name="connsiteX9" fmla="*/ 494062 w 1581150"/>
                <a:gd name="connsiteY9" fmla="*/ 121634 h 323850"/>
                <a:gd name="connsiteX10" fmla="*/ 480536 w 1581150"/>
                <a:gd name="connsiteY10" fmla="*/ 121634 h 323850"/>
                <a:gd name="connsiteX11" fmla="*/ 870014 w 1581150"/>
                <a:gd name="connsiteY11" fmla="*/ 7144 h 323850"/>
                <a:gd name="connsiteX12" fmla="*/ 556927 w 1581150"/>
                <a:gd name="connsiteY12" fmla="*/ 320230 h 323850"/>
                <a:gd name="connsiteX13" fmla="*/ 570452 w 1581150"/>
                <a:gd name="connsiteY13" fmla="*/ 320230 h 323850"/>
                <a:gd name="connsiteX14" fmla="*/ 878396 w 1581150"/>
                <a:gd name="connsiteY14" fmla="*/ 12287 h 323850"/>
                <a:gd name="connsiteX15" fmla="*/ 870014 w 1581150"/>
                <a:gd name="connsiteY15" fmla="*/ 7144 h 323850"/>
                <a:gd name="connsiteX16" fmla="*/ 1034986 w 1581150"/>
                <a:gd name="connsiteY16" fmla="*/ 121634 h 323850"/>
                <a:gd name="connsiteX17" fmla="*/ 1030510 w 1581150"/>
                <a:gd name="connsiteY17" fmla="*/ 121539 h 323850"/>
                <a:gd name="connsiteX18" fmla="*/ 831914 w 1581150"/>
                <a:gd name="connsiteY18" fmla="*/ 320230 h 323850"/>
                <a:gd name="connsiteX19" fmla="*/ 845344 w 1581150"/>
                <a:gd name="connsiteY19" fmla="*/ 320230 h 323850"/>
                <a:gd name="connsiteX20" fmla="*/ 1043940 w 1581150"/>
                <a:gd name="connsiteY20" fmla="*/ 121634 h 323850"/>
                <a:gd name="connsiteX21" fmla="*/ 1034986 w 1581150"/>
                <a:gd name="connsiteY21" fmla="*/ 121634 h 323850"/>
                <a:gd name="connsiteX22" fmla="*/ 1305401 w 1581150"/>
                <a:gd name="connsiteY22" fmla="*/ 121634 h 323850"/>
                <a:gd name="connsiteX23" fmla="*/ 1106805 w 1581150"/>
                <a:gd name="connsiteY23" fmla="*/ 320230 h 323850"/>
                <a:gd name="connsiteX24" fmla="*/ 1120331 w 1581150"/>
                <a:gd name="connsiteY24" fmla="*/ 320230 h 323850"/>
                <a:gd name="connsiteX25" fmla="*/ 1318927 w 1581150"/>
                <a:gd name="connsiteY25" fmla="*/ 121634 h 323850"/>
                <a:gd name="connsiteX26" fmla="*/ 1305401 w 1581150"/>
                <a:gd name="connsiteY26" fmla="*/ 121634 h 323850"/>
                <a:gd name="connsiteX27" fmla="*/ 1571340 w 1581150"/>
                <a:gd name="connsiteY27" fmla="*/ 130683 h 323850"/>
                <a:gd name="connsiteX28" fmla="*/ 1381792 w 1581150"/>
                <a:gd name="connsiteY28" fmla="*/ 320230 h 323850"/>
                <a:gd name="connsiteX29" fmla="*/ 1395222 w 1581150"/>
                <a:gd name="connsiteY29" fmla="*/ 320230 h 323850"/>
                <a:gd name="connsiteX30" fmla="*/ 1580197 w 1581150"/>
                <a:gd name="connsiteY30" fmla="*/ 135255 h 323850"/>
                <a:gd name="connsiteX31" fmla="*/ 1571340 w 1581150"/>
                <a:gd name="connsiteY31" fmla="*/ 130683 h 323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581150" h="323850">
                  <a:moveTo>
                    <a:pt x="219076" y="121634"/>
                  </a:moveTo>
                  <a:lnTo>
                    <a:pt x="20574" y="320230"/>
                  </a:lnTo>
                  <a:lnTo>
                    <a:pt x="10478" y="320230"/>
                  </a:lnTo>
                  <a:cubicBezTo>
                    <a:pt x="9335" y="320230"/>
                    <a:pt x="8287" y="320230"/>
                    <a:pt x="7144" y="320135"/>
                  </a:cubicBezTo>
                  <a:lnTo>
                    <a:pt x="205740" y="121634"/>
                  </a:lnTo>
                  <a:lnTo>
                    <a:pt x="219076" y="121634"/>
                  </a:lnTo>
                  <a:close/>
                  <a:moveTo>
                    <a:pt x="480536" y="121634"/>
                  </a:moveTo>
                  <a:lnTo>
                    <a:pt x="282036" y="320230"/>
                  </a:lnTo>
                  <a:lnTo>
                    <a:pt x="295465" y="320230"/>
                  </a:lnTo>
                  <a:lnTo>
                    <a:pt x="494062" y="121634"/>
                  </a:lnTo>
                  <a:lnTo>
                    <a:pt x="480536" y="121634"/>
                  </a:lnTo>
                  <a:close/>
                  <a:moveTo>
                    <a:pt x="870014" y="7144"/>
                  </a:moveTo>
                  <a:lnTo>
                    <a:pt x="556927" y="320230"/>
                  </a:lnTo>
                  <a:lnTo>
                    <a:pt x="570452" y="320230"/>
                  </a:lnTo>
                  <a:lnTo>
                    <a:pt x="878396" y="12287"/>
                  </a:lnTo>
                  <a:cubicBezTo>
                    <a:pt x="875633" y="10478"/>
                    <a:pt x="872871" y="8763"/>
                    <a:pt x="870014" y="7144"/>
                  </a:cubicBezTo>
                  <a:close/>
                  <a:moveTo>
                    <a:pt x="1034986" y="121634"/>
                  </a:moveTo>
                  <a:cubicBezTo>
                    <a:pt x="1033463" y="121634"/>
                    <a:pt x="1032034" y="121634"/>
                    <a:pt x="1030510" y="121539"/>
                  </a:cubicBezTo>
                  <a:lnTo>
                    <a:pt x="831914" y="320230"/>
                  </a:lnTo>
                  <a:lnTo>
                    <a:pt x="845344" y="320230"/>
                  </a:lnTo>
                  <a:lnTo>
                    <a:pt x="1043940" y="121634"/>
                  </a:lnTo>
                  <a:lnTo>
                    <a:pt x="1034986" y="121634"/>
                  </a:lnTo>
                  <a:close/>
                  <a:moveTo>
                    <a:pt x="1305401" y="121634"/>
                  </a:moveTo>
                  <a:lnTo>
                    <a:pt x="1106805" y="320230"/>
                  </a:lnTo>
                  <a:lnTo>
                    <a:pt x="1120331" y="320230"/>
                  </a:lnTo>
                  <a:lnTo>
                    <a:pt x="1318927" y="121634"/>
                  </a:lnTo>
                  <a:lnTo>
                    <a:pt x="1305401" y="121634"/>
                  </a:lnTo>
                  <a:close/>
                  <a:moveTo>
                    <a:pt x="1571340" y="130683"/>
                  </a:moveTo>
                  <a:lnTo>
                    <a:pt x="1381792" y="320230"/>
                  </a:lnTo>
                  <a:lnTo>
                    <a:pt x="1395222" y="320230"/>
                  </a:lnTo>
                  <a:lnTo>
                    <a:pt x="1580197" y="135255"/>
                  </a:lnTo>
                  <a:cubicBezTo>
                    <a:pt x="1577340" y="133636"/>
                    <a:pt x="1574387" y="132112"/>
                    <a:pt x="1571340" y="130683"/>
                  </a:cubicBezTo>
                  <a:close/>
                </a:path>
              </a:pathLst>
            </a:custGeom>
            <a:solidFill>
              <a:srgbClr val="FFFFFF">
                <a:alpha val="50000"/>
              </a:srgbClr>
            </a:solidFill>
            <a:ln w="9525" cap="flat">
              <a:noFill/>
              <a:prstDash val="solid"/>
              <a:miter/>
            </a:ln>
          </p:spPr>
          <p:txBody>
            <a:bodyPr rtlCol="0" anchor="ctr"/>
            <a:lstStyle/>
            <a:p>
              <a:endParaRPr lang="en-US">
                <a:latin typeface="Calibri" panose="020F0502020204030204" pitchFamily="34" charset="0"/>
                <a:cs typeface="Calibri" panose="020F0502020204030204" pitchFamily="34" charset="0"/>
              </a:endParaRPr>
            </a:p>
          </p:txBody>
        </p:sp>
      </p:grpSp>
      <p:sp>
        <p:nvSpPr>
          <p:cNvPr id="52" name="TextBox 51">
            <a:extLst>
              <a:ext uri="{FF2B5EF4-FFF2-40B4-BE49-F238E27FC236}">
                <a16:creationId xmlns:a16="http://schemas.microsoft.com/office/drawing/2014/main" id="{6EDDD32E-DA81-4212-ADDB-0FE8D692E4CD}"/>
              </a:ext>
            </a:extLst>
          </p:cNvPr>
          <p:cNvSpPr txBox="1"/>
          <p:nvPr/>
        </p:nvSpPr>
        <p:spPr>
          <a:xfrm>
            <a:off x="94888" y="4653438"/>
            <a:ext cx="3165615" cy="707886"/>
          </a:xfrm>
          <a:prstGeom prst="rect">
            <a:avLst/>
          </a:prstGeom>
          <a:noFill/>
        </p:spPr>
        <p:txBody>
          <a:bodyPr wrap="square" rtlCol="0">
            <a:spAutoFit/>
          </a:bodyPr>
          <a:lstStyle/>
          <a:p>
            <a:pPr algn="ctr" rtl="1"/>
            <a:r>
              <a:rPr lang="ar-LY" sz="2000" b="1" dirty="0">
                <a:solidFill>
                  <a:schemeClr val="accent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زيادة الشفافية في إدارة المحتوى الأكاديمي</a:t>
            </a:r>
            <a:endParaRPr lang="en-US" sz="2000" b="1" dirty="0">
              <a:solidFill>
                <a:schemeClr val="accent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56" name="TextBox 55">
            <a:extLst>
              <a:ext uri="{FF2B5EF4-FFF2-40B4-BE49-F238E27FC236}">
                <a16:creationId xmlns:a16="http://schemas.microsoft.com/office/drawing/2014/main" id="{3DE2B03A-64D1-4E88-8AC3-15010126F2BA}"/>
              </a:ext>
            </a:extLst>
          </p:cNvPr>
          <p:cNvSpPr txBox="1"/>
          <p:nvPr/>
        </p:nvSpPr>
        <p:spPr>
          <a:xfrm>
            <a:off x="3552283" y="4653438"/>
            <a:ext cx="3111750" cy="400110"/>
          </a:xfrm>
          <a:prstGeom prst="rect">
            <a:avLst/>
          </a:prstGeom>
          <a:noFill/>
        </p:spPr>
        <p:txBody>
          <a:bodyPr wrap="none" rtlCol="0">
            <a:spAutoFit/>
          </a:bodyPr>
          <a:lstStyle/>
          <a:p>
            <a:pPr algn="ctr" rtl="1"/>
            <a:r>
              <a:rPr lang="ar-LY" sz="2000" b="1" dirty="0">
                <a:solidFill>
                  <a:schemeClr val="accent3"/>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ضمان التحديث المستمر والمرونة</a:t>
            </a:r>
            <a:endParaRPr lang="en-US" sz="2000" b="1" dirty="0">
              <a:solidFill>
                <a:schemeClr val="accent3"/>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64" name="TextBox 63">
            <a:extLst>
              <a:ext uri="{FF2B5EF4-FFF2-40B4-BE49-F238E27FC236}">
                <a16:creationId xmlns:a16="http://schemas.microsoft.com/office/drawing/2014/main" id="{AAC2DBA7-1627-496C-87FD-91D1ADB2FBA0}"/>
              </a:ext>
            </a:extLst>
          </p:cNvPr>
          <p:cNvSpPr txBox="1"/>
          <p:nvPr/>
        </p:nvSpPr>
        <p:spPr>
          <a:xfrm>
            <a:off x="7373171" y="4653438"/>
            <a:ext cx="2893742" cy="400110"/>
          </a:xfrm>
          <a:prstGeom prst="rect">
            <a:avLst/>
          </a:prstGeom>
          <a:noFill/>
        </p:spPr>
        <p:txBody>
          <a:bodyPr wrap="none" rtlCol="0">
            <a:spAutoFit/>
          </a:bodyPr>
          <a:lstStyle/>
          <a:p>
            <a:pPr algn="ctr" rtl="1"/>
            <a:r>
              <a:rPr lang="ar-LY" sz="2000" b="1" dirty="0">
                <a:solidFill>
                  <a:schemeClr val="accent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تنظيم المناهج بشكل أكثر كفاءة</a:t>
            </a:r>
            <a:endParaRPr lang="en-US" sz="2000" b="1" dirty="0">
              <a:solidFill>
                <a:schemeClr val="accent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66" name="TextBox 65">
            <a:extLst>
              <a:ext uri="{FF2B5EF4-FFF2-40B4-BE49-F238E27FC236}">
                <a16:creationId xmlns:a16="http://schemas.microsoft.com/office/drawing/2014/main" id="{54B2D32F-C2CA-434D-8077-1019B3FB66DC}"/>
              </a:ext>
            </a:extLst>
          </p:cNvPr>
          <p:cNvSpPr txBox="1"/>
          <p:nvPr/>
        </p:nvSpPr>
        <p:spPr>
          <a:xfrm>
            <a:off x="1883401" y="2480203"/>
            <a:ext cx="2601994" cy="400110"/>
          </a:xfrm>
          <a:prstGeom prst="rect">
            <a:avLst/>
          </a:prstGeom>
          <a:noFill/>
        </p:spPr>
        <p:txBody>
          <a:bodyPr wrap="none" rtlCol="0">
            <a:spAutoFit/>
          </a:bodyPr>
          <a:lstStyle/>
          <a:p>
            <a:pPr algn="ctr" rtl="1"/>
            <a:r>
              <a:rPr lang="ar-LY" sz="2000" b="1" dirty="0">
                <a:solidFill>
                  <a:schemeClr val="accent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رفع جودة العملية التعليمية</a:t>
            </a:r>
            <a:endParaRPr lang="en-US" sz="2000" b="1" dirty="0">
              <a:solidFill>
                <a:schemeClr val="accent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68" name="TextBox 67">
            <a:extLst>
              <a:ext uri="{FF2B5EF4-FFF2-40B4-BE49-F238E27FC236}">
                <a16:creationId xmlns:a16="http://schemas.microsoft.com/office/drawing/2014/main" id="{23B4B9DA-2889-4825-AB24-8552753AA365}"/>
              </a:ext>
            </a:extLst>
          </p:cNvPr>
          <p:cNvSpPr txBox="1"/>
          <p:nvPr/>
        </p:nvSpPr>
        <p:spPr>
          <a:xfrm>
            <a:off x="4769465" y="2480782"/>
            <a:ext cx="4315605" cy="400110"/>
          </a:xfrm>
          <a:prstGeom prst="rect">
            <a:avLst/>
          </a:prstGeom>
          <a:noFill/>
        </p:spPr>
        <p:txBody>
          <a:bodyPr wrap="none" rtlCol="0">
            <a:spAutoFit/>
          </a:bodyPr>
          <a:lstStyle/>
          <a:p>
            <a:pPr algn="ctr" rtl="1"/>
            <a:r>
              <a:rPr lang="ar-LY" sz="2000" b="1" dirty="0">
                <a:solidFill>
                  <a:schemeClr val="accent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تعزيز التفاعل بين الطلاب وأعضاء هيئة التدريس</a:t>
            </a:r>
            <a:endParaRPr lang="en-US" sz="2000" b="1" dirty="0">
              <a:solidFill>
                <a:schemeClr val="accent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70" name="TextBox 69">
            <a:extLst>
              <a:ext uri="{FF2B5EF4-FFF2-40B4-BE49-F238E27FC236}">
                <a16:creationId xmlns:a16="http://schemas.microsoft.com/office/drawing/2014/main" id="{6411A0A5-717C-4A38-B041-BA252C40E794}"/>
              </a:ext>
            </a:extLst>
          </p:cNvPr>
          <p:cNvSpPr txBox="1"/>
          <p:nvPr/>
        </p:nvSpPr>
        <p:spPr>
          <a:xfrm>
            <a:off x="9340693" y="2480203"/>
            <a:ext cx="2560316" cy="400110"/>
          </a:xfrm>
          <a:prstGeom prst="rect">
            <a:avLst/>
          </a:prstGeom>
          <a:noFill/>
        </p:spPr>
        <p:txBody>
          <a:bodyPr wrap="none" rtlCol="0">
            <a:spAutoFit/>
          </a:bodyPr>
          <a:lstStyle/>
          <a:p>
            <a:pPr algn="ctr" rtl="1"/>
            <a:r>
              <a:rPr lang="ar-LY" sz="2000" b="1" dirty="0">
                <a:solidFill>
                  <a:schemeClr val="accent3"/>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تحسين الوصول إلى المناهج</a:t>
            </a:r>
            <a:endParaRPr lang="en-US" sz="2000" b="1" dirty="0">
              <a:solidFill>
                <a:schemeClr val="accent3"/>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72" name="TextBox 71">
            <a:extLst>
              <a:ext uri="{FF2B5EF4-FFF2-40B4-BE49-F238E27FC236}">
                <a16:creationId xmlns:a16="http://schemas.microsoft.com/office/drawing/2014/main" id="{EE45155C-C309-41DF-A787-E675AC630EA5}"/>
              </a:ext>
            </a:extLst>
          </p:cNvPr>
          <p:cNvSpPr txBox="1"/>
          <p:nvPr/>
        </p:nvSpPr>
        <p:spPr>
          <a:xfrm>
            <a:off x="3312187" y="69933"/>
            <a:ext cx="5809604" cy="1015663"/>
          </a:xfrm>
          <a:prstGeom prst="rect">
            <a:avLst/>
          </a:prstGeom>
          <a:noFill/>
        </p:spPr>
        <p:txBody>
          <a:bodyPr wrap="none" rtlCol="0">
            <a:spAutoFit/>
          </a:bodyPr>
          <a:lstStyle/>
          <a:p>
            <a:pPr algn="ctr"/>
            <a:r>
              <a:rPr lang="ar-LY" sz="6000" b="1" dirty="0">
                <a:solidFill>
                  <a:schemeClr val="accent1"/>
                </a:solidFill>
                <a:latin typeface="Calibri" panose="020F0502020204030204" pitchFamily="34" charset="0"/>
                <a:cs typeface="Calibri" panose="020F0502020204030204" pitchFamily="34" charset="0"/>
              </a:rPr>
              <a:t>أهداف </a:t>
            </a:r>
            <a:r>
              <a:rPr lang="ar-LY" sz="6000" b="1" dirty="0">
                <a:solidFill>
                  <a:schemeClr val="accent2"/>
                </a:solidFill>
                <a:latin typeface="Calibri" panose="020F0502020204030204" pitchFamily="34" charset="0"/>
                <a:cs typeface="Calibri" panose="020F0502020204030204" pitchFamily="34" charset="0"/>
              </a:rPr>
              <a:t>النظام المقترح</a:t>
            </a:r>
            <a:endParaRPr lang="en-US" sz="6000" b="1" dirty="0">
              <a:solidFill>
                <a:schemeClr val="accent2"/>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00302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72"/>
                                        </p:tgtEl>
                                        <p:attrNameLst>
                                          <p:attrName>style.visibility</p:attrName>
                                        </p:attrNameLst>
                                      </p:cBhvr>
                                      <p:to>
                                        <p:strVal val="visible"/>
                                      </p:to>
                                    </p:set>
                                    <p:anim calcmode="lin" valueType="num">
                                      <p:cBhvr additive="base">
                                        <p:cTn id="7" dur="1000" fill="hold"/>
                                        <p:tgtEl>
                                          <p:spTgt spid="72"/>
                                        </p:tgtEl>
                                        <p:attrNameLst>
                                          <p:attrName>ppt_x</p:attrName>
                                        </p:attrNameLst>
                                      </p:cBhvr>
                                      <p:tavLst>
                                        <p:tav tm="0">
                                          <p:val>
                                            <p:strVal val="#ppt_x"/>
                                          </p:val>
                                        </p:tav>
                                        <p:tav tm="100000">
                                          <p:val>
                                            <p:strVal val="#ppt_x"/>
                                          </p:val>
                                        </p:tav>
                                      </p:tavLst>
                                    </p:anim>
                                    <p:anim calcmode="lin" valueType="num">
                                      <p:cBhvr additive="base">
                                        <p:cTn id="8" dur="1000" fill="hold"/>
                                        <p:tgtEl>
                                          <p:spTgt spid="72"/>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3" presetClass="entr" presetSubtype="16"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p:cTn id="13" dur="500" fill="hold"/>
                                        <p:tgtEl>
                                          <p:spTgt spid="4"/>
                                        </p:tgtEl>
                                        <p:attrNameLst>
                                          <p:attrName>ppt_w</p:attrName>
                                        </p:attrNameLst>
                                      </p:cBhvr>
                                      <p:tavLst>
                                        <p:tav tm="0">
                                          <p:val>
                                            <p:fltVal val="0"/>
                                          </p:val>
                                        </p:tav>
                                        <p:tav tm="100000">
                                          <p:val>
                                            <p:strVal val="#ppt_w"/>
                                          </p:val>
                                        </p:tav>
                                      </p:tavLst>
                                    </p:anim>
                                    <p:anim calcmode="lin" valueType="num">
                                      <p:cBhvr>
                                        <p:cTn id="14" dur="500" fill="hold"/>
                                        <p:tgtEl>
                                          <p:spTgt spid="4"/>
                                        </p:tgtEl>
                                        <p:attrNameLst>
                                          <p:attrName>ppt_h</p:attrName>
                                        </p:attrNameLst>
                                      </p:cBhvr>
                                      <p:tavLst>
                                        <p:tav tm="0">
                                          <p:val>
                                            <p:fltVal val="0"/>
                                          </p:val>
                                        </p:tav>
                                        <p:tav tm="100000">
                                          <p:val>
                                            <p:strVal val="#ppt_h"/>
                                          </p:val>
                                        </p:tav>
                                      </p:tavLst>
                                    </p:anim>
                                    <p:animEffect transition="in" filter="fade">
                                      <p:cBhvr>
                                        <p:cTn id="15" dur="500"/>
                                        <p:tgtEl>
                                          <p:spTgt spid="4"/>
                                        </p:tgtEl>
                                      </p:cBhvr>
                                    </p:animEffect>
                                  </p:childTnLst>
                                </p:cTn>
                              </p:par>
                              <p:par>
                                <p:cTn id="16" presetID="53" presetClass="entr" presetSubtype="16" fill="hold" grpId="0" nodeType="withEffect">
                                  <p:stCondLst>
                                    <p:cond delay="0"/>
                                  </p:stCondLst>
                                  <p:childTnLst>
                                    <p:set>
                                      <p:cBhvr>
                                        <p:cTn id="17" dur="1" fill="hold">
                                          <p:stCondLst>
                                            <p:cond delay="0"/>
                                          </p:stCondLst>
                                        </p:cTn>
                                        <p:tgtEl>
                                          <p:spTgt spid="5"/>
                                        </p:tgtEl>
                                        <p:attrNameLst>
                                          <p:attrName>style.visibility</p:attrName>
                                        </p:attrNameLst>
                                      </p:cBhvr>
                                      <p:to>
                                        <p:strVal val="visible"/>
                                      </p:to>
                                    </p:set>
                                    <p:anim calcmode="lin" valueType="num">
                                      <p:cBhvr>
                                        <p:cTn id="18" dur="500" fill="hold"/>
                                        <p:tgtEl>
                                          <p:spTgt spid="5"/>
                                        </p:tgtEl>
                                        <p:attrNameLst>
                                          <p:attrName>ppt_w</p:attrName>
                                        </p:attrNameLst>
                                      </p:cBhvr>
                                      <p:tavLst>
                                        <p:tav tm="0">
                                          <p:val>
                                            <p:fltVal val="0"/>
                                          </p:val>
                                        </p:tav>
                                        <p:tav tm="100000">
                                          <p:val>
                                            <p:strVal val="#ppt_w"/>
                                          </p:val>
                                        </p:tav>
                                      </p:tavLst>
                                    </p:anim>
                                    <p:anim calcmode="lin" valueType="num">
                                      <p:cBhvr>
                                        <p:cTn id="19" dur="500" fill="hold"/>
                                        <p:tgtEl>
                                          <p:spTgt spid="5"/>
                                        </p:tgtEl>
                                        <p:attrNameLst>
                                          <p:attrName>ppt_h</p:attrName>
                                        </p:attrNameLst>
                                      </p:cBhvr>
                                      <p:tavLst>
                                        <p:tav tm="0">
                                          <p:val>
                                            <p:fltVal val="0"/>
                                          </p:val>
                                        </p:tav>
                                        <p:tav tm="100000">
                                          <p:val>
                                            <p:strVal val="#ppt_h"/>
                                          </p:val>
                                        </p:tav>
                                      </p:tavLst>
                                    </p:anim>
                                    <p:animEffect transition="in" filter="fade">
                                      <p:cBhvr>
                                        <p:cTn id="20" dur="500"/>
                                        <p:tgtEl>
                                          <p:spTgt spid="5"/>
                                        </p:tgtEl>
                                      </p:cBhvr>
                                    </p:animEffect>
                                  </p:childTnLst>
                                </p:cTn>
                              </p:par>
                              <p:par>
                                <p:cTn id="21" presetID="53" presetClass="entr" presetSubtype="16"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p:cTn id="23" dur="500" fill="hold"/>
                                        <p:tgtEl>
                                          <p:spTgt spid="6"/>
                                        </p:tgtEl>
                                        <p:attrNameLst>
                                          <p:attrName>ppt_w</p:attrName>
                                        </p:attrNameLst>
                                      </p:cBhvr>
                                      <p:tavLst>
                                        <p:tav tm="0">
                                          <p:val>
                                            <p:fltVal val="0"/>
                                          </p:val>
                                        </p:tav>
                                        <p:tav tm="100000">
                                          <p:val>
                                            <p:strVal val="#ppt_w"/>
                                          </p:val>
                                        </p:tav>
                                      </p:tavLst>
                                    </p:anim>
                                    <p:anim calcmode="lin" valueType="num">
                                      <p:cBhvr>
                                        <p:cTn id="24" dur="500" fill="hold"/>
                                        <p:tgtEl>
                                          <p:spTgt spid="6"/>
                                        </p:tgtEl>
                                        <p:attrNameLst>
                                          <p:attrName>ppt_h</p:attrName>
                                        </p:attrNameLst>
                                      </p:cBhvr>
                                      <p:tavLst>
                                        <p:tav tm="0">
                                          <p:val>
                                            <p:fltVal val="0"/>
                                          </p:val>
                                        </p:tav>
                                        <p:tav tm="100000">
                                          <p:val>
                                            <p:strVal val="#ppt_h"/>
                                          </p:val>
                                        </p:tav>
                                      </p:tavLst>
                                    </p:anim>
                                    <p:animEffect transition="in" filter="fade">
                                      <p:cBhvr>
                                        <p:cTn id="25" dur="500"/>
                                        <p:tgtEl>
                                          <p:spTgt spid="6"/>
                                        </p:tgtEl>
                                      </p:cBhvr>
                                    </p:animEffect>
                                  </p:childTnLst>
                                </p:cTn>
                              </p:par>
                              <p:par>
                                <p:cTn id="26" presetID="53" presetClass="entr" presetSubtype="16" fill="hold" grpId="0" nodeType="withEffect">
                                  <p:stCondLst>
                                    <p:cond delay="0"/>
                                  </p:stCondLst>
                                  <p:childTnLst>
                                    <p:set>
                                      <p:cBhvr>
                                        <p:cTn id="27" dur="1" fill="hold">
                                          <p:stCondLst>
                                            <p:cond delay="0"/>
                                          </p:stCondLst>
                                        </p:cTn>
                                        <p:tgtEl>
                                          <p:spTgt spid="7"/>
                                        </p:tgtEl>
                                        <p:attrNameLst>
                                          <p:attrName>style.visibility</p:attrName>
                                        </p:attrNameLst>
                                      </p:cBhvr>
                                      <p:to>
                                        <p:strVal val="visible"/>
                                      </p:to>
                                    </p:set>
                                    <p:anim calcmode="lin" valueType="num">
                                      <p:cBhvr>
                                        <p:cTn id="28" dur="500" fill="hold"/>
                                        <p:tgtEl>
                                          <p:spTgt spid="7"/>
                                        </p:tgtEl>
                                        <p:attrNameLst>
                                          <p:attrName>ppt_w</p:attrName>
                                        </p:attrNameLst>
                                      </p:cBhvr>
                                      <p:tavLst>
                                        <p:tav tm="0">
                                          <p:val>
                                            <p:fltVal val="0"/>
                                          </p:val>
                                        </p:tav>
                                        <p:tav tm="100000">
                                          <p:val>
                                            <p:strVal val="#ppt_w"/>
                                          </p:val>
                                        </p:tav>
                                      </p:tavLst>
                                    </p:anim>
                                    <p:anim calcmode="lin" valueType="num">
                                      <p:cBhvr>
                                        <p:cTn id="29" dur="500" fill="hold"/>
                                        <p:tgtEl>
                                          <p:spTgt spid="7"/>
                                        </p:tgtEl>
                                        <p:attrNameLst>
                                          <p:attrName>ppt_h</p:attrName>
                                        </p:attrNameLst>
                                      </p:cBhvr>
                                      <p:tavLst>
                                        <p:tav tm="0">
                                          <p:val>
                                            <p:fltVal val="0"/>
                                          </p:val>
                                        </p:tav>
                                        <p:tav tm="100000">
                                          <p:val>
                                            <p:strVal val="#ppt_h"/>
                                          </p:val>
                                        </p:tav>
                                      </p:tavLst>
                                    </p:anim>
                                    <p:animEffect transition="in" filter="fade">
                                      <p:cBhvr>
                                        <p:cTn id="30" dur="500"/>
                                        <p:tgtEl>
                                          <p:spTgt spid="7"/>
                                        </p:tgtEl>
                                      </p:cBhvr>
                                    </p:animEffect>
                                  </p:childTnLst>
                                </p:cTn>
                              </p:par>
                              <p:par>
                                <p:cTn id="31" presetID="53" presetClass="entr" presetSubtype="16" fill="hold" grpId="0" nodeType="withEffect">
                                  <p:stCondLst>
                                    <p:cond delay="0"/>
                                  </p:stCondLst>
                                  <p:childTnLst>
                                    <p:set>
                                      <p:cBhvr>
                                        <p:cTn id="32" dur="1" fill="hold">
                                          <p:stCondLst>
                                            <p:cond delay="0"/>
                                          </p:stCondLst>
                                        </p:cTn>
                                        <p:tgtEl>
                                          <p:spTgt spid="8"/>
                                        </p:tgtEl>
                                        <p:attrNameLst>
                                          <p:attrName>style.visibility</p:attrName>
                                        </p:attrNameLst>
                                      </p:cBhvr>
                                      <p:to>
                                        <p:strVal val="visible"/>
                                      </p:to>
                                    </p:set>
                                    <p:anim calcmode="lin" valueType="num">
                                      <p:cBhvr>
                                        <p:cTn id="33" dur="500" fill="hold"/>
                                        <p:tgtEl>
                                          <p:spTgt spid="8"/>
                                        </p:tgtEl>
                                        <p:attrNameLst>
                                          <p:attrName>ppt_w</p:attrName>
                                        </p:attrNameLst>
                                      </p:cBhvr>
                                      <p:tavLst>
                                        <p:tav tm="0">
                                          <p:val>
                                            <p:fltVal val="0"/>
                                          </p:val>
                                        </p:tav>
                                        <p:tav tm="100000">
                                          <p:val>
                                            <p:strVal val="#ppt_w"/>
                                          </p:val>
                                        </p:tav>
                                      </p:tavLst>
                                    </p:anim>
                                    <p:anim calcmode="lin" valueType="num">
                                      <p:cBhvr>
                                        <p:cTn id="34" dur="500" fill="hold"/>
                                        <p:tgtEl>
                                          <p:spTgt spid="8"/>
                                        </p:tgtEl>
                                        <p:attrNameLst>
                                          <p:attrName>ppt_h</p:attrName>
                                        </p:attrNameLst>
                                      </p:cBhvr>
                                      <p:tavLst>
                                        <p:tav tm="0">
                                          <p:val>
                                            <p:fltVal val="0"/>
                                          </p:val>
                                        </p:tav>
                                        <p:tav tm="100000">
                                          <p:val>
                                            <p:strVal val="#ppt_h"/>
                                          </p:val>
                                        </p:tav>
                                      </p:tavLst>
                                    </p:anim>
                                    <p:animEffect transition="in" filter="fade">
                                      <p:cBhvr>
                                        <p:cTn id="35" dur="500"/>
                                        <p:tgtEl>
                                          <p:spTgt spid="8"/>
                                        </p:tgtEl>
                                      </p:cBhvr>
                                    </p:animEffect>
                                  </p:childTnLst>
                                </p:cTn>
                              </p:par>
                              <p:par>
                                <p:cTn id="36" presetID="53" presetClass="entr" presetSubtype="16" fill="hold" grpId="0" nodeType="withEffect">
                                  <p:stCondLst>
                                    <p:cond delay="0"/>
                                  </p:stCondLst>
                                  <p:childTnLst>
                                    <p:set>
                                      <p:cBhvr>
                                        <p:cTn id="37" dur="1" fill="hold">
                                          <p:stCondLst>
                                            <p:cond delay="0"/>
                                          </p:stCondLst>
                                        </p:cTn>
                                        <p:tgtEl>
                                          <p:spTgt spid="12"/>
                                        </p:tgtEl>
                                        <p:attrNameLst>
                                          <p:attrName>style.visibility</p:attrName>
                                        </p:attrNameLst>
                                      </p:cBhvr>
                                      <p:to>
                                        <p:strVal val="visible"/>
                                      </p:to>
                                    </p:set>
                                    <p:anim calcmode="lin" valueType="num">
                                      <p:cBhvr>
                                        <p:cTn id="38" dur="500" fill="hold"/>
                                        <p:tgtEl>
                                          <p:spTgt spid="12"/>
                                        </p:tgtEl>
                                        <p:attrNameLst>
                                          <p:attrName>ppt_w</p:attrName>
                                        </p:attrNameLst>
                                      </p:cBhvr>
                                      <p:tavLst>
                                        <p:tav tm="0">
                                          <p:val>
                                            <p:fltVal val="0"/>
                                          </p:val>
                                        </p:tav>
                                        <p:tav tm="100000">
                                          <p:val>
                                            <p:strVal val="#ppt_w"/>
                                          </p:val>
                                        </p:tav>
                                      </p:tavLst>
                                    </p:anim>
                                    <p:anim calcmode="lin" valueType="num">
                                      <p:cBhvr>
                                        <p:cTn id="39" dur="500" fill="hold"/>
                                        <p:tgtEl>
                                          <p:spTgt spid="12"/>
                                        </p:tgtEl>
                                        <p:attrNameLst>
                                          <p:attrName>ppt_h</p:attrName>
                                        </p:attrNameLst>
                                      </p:cBhvr>
                                      <p:tavLst>
                                        <p:tav tm="0">
                                          <p:val>
                                            <p:fltVal val="0"/>
                                          </p:val>
                                        </p:tav>
                                        <p:tav tm="100000">
                                          <p:val>
                                            <p:strVal val="#ppt_h"/>
                                          </p:val>
                                        </p:tav>
                                      </p:tavLst>
                                    </p:anim>
                                    <p:animEffect transition="in" filter="fade">
                                      <p:cBhvr>
                                        <p:cTn id="40" dur="500"/>
                                        <p:tgtEl>
                                          <p:spTgt spid="12"/>
                                        </p:tgtEl>
                                      </p:cBhvr>
                                    </p:animEffect>
                                  </p:childTnLst>
                                </p:cTn>
                              </p:par>
                              <p:par>
                                <p:cTn id="41" presetID="53" presetClass="entr" presetSubtype="16" fill="hold" grpId="0" nodeType="withEffect">
                                  <p:stCondLst>
                                    <p:cond delay="0"/>
                                  </p:stCondLst>
                                  <p:childTnLst>
                                    <p:set>
                                      <p:cBhvr>
                                        <p:cTn id="42" dur="1" fill="hold">
                                          <p:stCondLst>
                                            <p:cond delay="0"/>
                                          </p:stCondLst>
                                        </p:cTn>
                                        <p:tgtEl>
                                          <p:spTgt spid="13"/>
                                        </p:tgtEl>
                                        <p:attrNameLst>
                                          <p:attrName>style.visibility</p:attrName>
                                        </p:attrNameLst>
                                      </p:cBhvr>
                                      <p:to>
                                        <p:strVal val="visible"/>
                                      </p:to>
                                    </p:set>
                                    <p:anim calcmode="lin" valueType="num">
                                      <p:cBhvr>
                                        <p:cTn id="43" dur="500" fill="hold"/>
                                        <p:tgtEl>
                                          <p:spTgt spid="13"/>
                                        </p:tgtEl>
                                        <p:attrNameLst>
                                          <p:attrName>ppt_w</p:attrName>
                                        </p:attrNameLst>
                                      </p:cBhvr>
                                      <p:tavLst>
                                        <p:tav tm="0">
                                          <p:val>
                                            <p:fltVal val="0"/>
                                          </p:val>
                                        </p:tav>
                                        <p:tav tm="100000">
                                          <p:val>
                                            <p:strVal val="#ppt_w"/>
                                          </p:val>
                                        </p:tav>
                                      </p:tavLst>
                                    </p:anim>
                                    <p:anim calcmode="lin" valueType="num">
                                      <p:cBhvr>
                                        <p:cTn id="44" dur="500" fill="hold"/>
                                        <p:tgtEl>
                                          <p:spTgt spid="13"/>
                                        </p:tgtEl>
                                        <p:attrNameLst>
                                          <p:attrName>ppt_h</p:attrName>
                                        </p:attrNameLst>
                                      </p:cBhvr>
                                      <p:tavLst>
                                        <p:tav tm="0">
                                          <p:val>
                                            <p:fltVal val="0"/>
                                          </p:val>
                                        </p:tav>
                                        <p:tav tm="100000">
                                          <p:val>
                                            <p:strVal val="#ppt_h"/>
                                          </p:val>
                                        </p:tav>
                                      </p:tavLst>
                                    </p:anim>
                                    <p:animEffect transition="in" filter="fade">
                                      <p:cBhvr>
                                        <p:cTn id="45" dur="500"/>
                                        <p:tgtEl>
                                          <p:spTgt spid="13"/>
                                        </p:tgtEl>
                                      </p:cBhvr>
                                    </p:animEffect>
                                  </p:childTnLst>
                                </p:cTn>
                              </p:par>
                              <p:par>
                                <p:cTn id="46" presetID="53" presetClass="entr" presetSubtype="16" fill="hold" grpId="0" nodeType="withEffect">
                                  <p:stCondLst>
                                    <p:cond delay="0"/>
                                  </p:stCondLst>
                                  <p:childTnLst>
                                    <p:set>
                                      <p:cBhvr>
                                        <p:cTn id="47" dur="1" fill="hold">
                                          <p:stCondLst>
                                            <p:cond delay="0"/>
                                          </p:stCondLst>
                                        </p:cTn>
                                        <p:tgtEl>
                                          <p:spTgt spid="15"/>
                                        </p:tgtEl>
                                        <p:attrNameLst>
                                          <p:attrName>style.visibility</p:attrName>
                                        </p:attrNameLst>
                                      </p:cBhvr>
                                      <p:to>
                                        <p:strVal val="visible"/>
                                      </p:to>
                                    </p:set>
                                    <p:anim calcmode="lin" valueType="num">
                                      <p:cBhvr>
                                        <p:cTn id="48" dur="500" fill="hold"/>
                                        <p:tgtEl>
                                          <p:spTgt spid="15"/>
                                        </p:tgtEl>
                                        <p:attrNameLst>
                                          <p:attrName>ppt_w</p:attrName>
                                        </p:attrNameLst>
                                      </p:cBhvr>
                                      <p:tavLst>
                                        <p:tav tm="0">
                                          <p:val>
                                            <p:fltVal val="0"/>
                                          </p:val>
                                        </p:tav>
                                        <p:tav tm="100000">
                                          <p:val>
                                            <p:strVal val="#ppt_w"/>
                                          </p:val>
                                        </p:tav>
                                      </p:tavLst>
                                    </p:anim>
                                    <p:anim calcmode="lin" valueType="num">
                                      <p:cBhvr>
                                        <p:cTn id="49" dur="500" fill="hold"/>
                                        <p:tgtEl>
                                          <p:spTgt spid="15"/>
                                        </p:tgtEl>
                                        <p:attrNameLst>
                                          <p:attrName>ppt_h</p:attrName>
                                        </p:attrNameLst>
                                      </p:cBhvr>
                                      <p:tavLst>
                                        <p:tav tm="0">
                                          <p:val>
                                            <p:fltVal val="0"/>
                                          </p:val>
                                        </p:tav>
                                        <p:tav tm="100000">
                                          <p:val>
                                            <p:strVal val="#ppt_h"/>
                                          </p:val>
                                        </p:tav>
                                      </p:tavLst>
                                    </p:anim>
                                    <p:animEffect transition="in" filter="fade">
                                      <p:cBhvr>
                                        <p:cTn id="50" dur="500"/>
                                        <p:tgtEl>
                                          <p:spTgt spid="15"/>
                                        </p:tgtEl>
                                      </p:cBhvr>
                                    </p:animEffect>
                                  </p:childTnLst>
                                </p:cTn>
                              </p:par>
                              <p:par>
                                <p:cTn id="51" presetID="53" presetClass="entr" presetSubtype="16" fill="hold" grpId="0" nodeType="withEffect">
                                  <p:stCondLst>
                                    <p:cond delay="0"/>
                                  </p:stCondLst>
                                  <p:childTnLst>
                                    <p:set>
                                      <p:cBhvr>
                                        <p:cTn id="52" dur="1" fill="hold">
                                          <p:stCondLst>
                                            <p:cond delay="0"/>
                                          </p:stCondLst>
                                        </p:cTn>
                                        <p:tgtEl>
                                          <p:spTgt spid="14"/>
                                        </p:tgtEl>
                                        <p:attrNameLst>
                                          <p:attrName>style.visibility</p:attrName>
                                        </p:attrNameLst>
                                      </p:cBhvr>
                                      <p:to>
                                        <p:strVal val="visible"/>
                                      </p:to>
                                    </p:set>
                                    <p:anim calcmode="lin" valueType="num">
                                      <p:cBhvr>
                                        <p:cTn id="53" dur="500" fill="hold"/>
                                        <p:tgtEl>
                                          <p:spTgt spid="14"/>
                                        </p:tgtEl>
                                        <p:attrNameLst>
                                          <p:attrName>ppt_w</p:attrName>
                                        </p:attrNameLst>
                                      </p:cBhvr>
                                      <p:tavLst>
                                        <p:tav tm="0">
                                          <p:val>
                                            <p:fltVal val="0"/>
                                          </p:val>
                                        </p:tav>
                                        <p:tav tm="100000">
                                          <p:val>
                                            <p:strVal val="#ppt_w"/>
                                          </p:val>
                                        </p:tav>
                                      </p:tavLst>
                                    </p:anim>
                                    <p:anim calcmode="lin" valueType="num">
                                      <p:cBhvr>
                                        <p:cTn id="54" dur="500" fill="hold"/>
                                        <p:tgtEl>
                                          <p:spTgt spid="14"/>
                                        </p:tgtEl>
                                        <p:attrNameLst>
                                          <p:attrName>ppt_h</p:attrName>
                                        </p:attrNameLst>
                                      </p:cBhvr>
                                      <p:tavLst>
                                        <p:tav tm="0">
                                          <p:val>
                                            <p:fltVal val="0"/>
                                          </p:val>
                                        </p:tav>
                                        <p:tav tm="100000">
                                          <p:val>
                                            <p:strVal val="#ppt_h"/>
                                          </p:val>
                                        </p:tav>
                                      </p:tavLst>
                                    </p:anim>
                                    <p:animEffect transition="in" filter="fade">
                                      <p:cBhvr>
                                        <p:cTn id="55" dur="500"/>
                                        <p:tgtEl>
                                          <p:spTgt spid="14"/>
                                        </p:tgtEl>
                                      </p:cBhvr>
                                    </p:animEffect>
                                  </p:childTnLst>
                                </p:cTn>
                              </p:par>
                              <p:par>
                                <p:cTn id="56" presetID="53" presetClass="entr" presetSubtype="16" fill="hold" grpId="0" nodeType="withEffect">
                                  <p:stCondLst>
                                    <p:cond delay="0"/>
                                  </p:stCondLst>
                                  <p:childTnLst>
                                    <p:set>
                                      <p:cBhvr>
                                        <p:cTn id="57" dur="1" fill="hold">
                                          <p:stCondLst>
                                            <p:cond delay="0"/>
                                          </p:stCondLst>
                                        </p:cTn>
                                        <p:tgtEl>
                                          <p:spTgt spid="11"/>
                                        </p:tgtEl>
                                        <p:attrNameLst>
                                          <p:attrName>style.visibility</p:attrName>
                                        </p:attrNameLst>
                                      </p:cBhvr>
                                      <p:to>
                                        <p:strVal val="visible"/>
                                      </p:to>
                                    </p:set>
                                    <p:anim calcmode="lin" valueType="num">
                                      <p:cBhvr>
                                        <p:cTn id="58" dur="500" fill="hold"/>
                                        <p:tgtEl>
                                          <p:spTgt spid="11"/>
                                        </p:tgtEl>
                                        <p:attrNameLst>
                                          <p:attrName>ppt_w</p:attrName>
                                        </p:attrNameLst>
                                      </p:cBhvr>
                                      <p:tavLst>
                                        <p:tav tm="0">
                                          <p:val>
                                            <p:fltVal val="0"/>
                                          </p:val>
                                        </p:tav>
                                        <p:tav tm="100000">
                                          <p:val>
                                            <p:strVal val="#ppt_w"/>
                                          </p:val>
                                        </p:tav>
                                      </p:tavLst>
                                    </p:anim>
                                    <p:anim calcmode="lin" valueType="num">
                                      <p:cBhvr>
                                        <p:cTn id="59" dur="500" fill="hold"/>
                                        <p:tgtEl>
                                          <p:spTgt spid="11"/>
                                        </p:tgtEl>
                                        <p:attrNameLst>
                                          <p:attrName>ppt_h</p:attrName>
                                        </p:attrNameLst>
                                      </p:cBhvr>
                                      <p:tavLst>
                                        <p:tav tm="0">
                                          <p:val>
                                            <p:fltVal val="0"/>
                                          </p:val>
                                        </p:tav>
                                        <p:tav tm="100000">
                                          <p:val>
                                            <p:strVal val="#ppt_h"/>
                                          </p:val>
                                        </p:tav>
                                      </p:tavLst>
                                    </p:anim>
                                    <p:animEffect transition="in" filter="fade">
                                      <p:cBhvr>
                                        <p:cTn id="60" dur="500"/>
                                        <p:tgtEl>
                                          <p:spTgt spid="11"/>
                                        </p:tgtEl>
                                      </p:cBhvr>
                                    </p:animEffect>
                                  </p:childTnLst>
                                </p:cTn>
                              </p:par>
                              <p:par>
                                <p:cTn id="61" presetID="53" presetClass="entr" presetSubtype="16" fill="hold" grpId="0" nodeType="withEffect">
                                  <p:stCondLst>
                                    <p:cond delay="0"/>
                                  </p:stCondLst>
                                  <p:childTnLst>
                                    <p:set>
                                      <p:cBhvr>
                                        <p:cTn id="62" dur="1" fill="hold">
                                          <p:stCondLst>
                                            <p:cond delay="0"/>
                                          </p:stCondLst>
                                        </p:cTn>
                                        <p:tgtEl>
                                          <p:spTgt spid="10"/>
                                        </p:tgtEl>
                                        <p:attrNameLst>
                                          <p:attrName>style.visibility</p:attrName>
                                        </p:attrNameLst>
                                      </p:cBhvr>
                                      <p:to>
                                        <p:strVal val="visible"/>
                                      </p:to>
                                    </p:set>
                                    <p:anim calcmode="lin" valueType="num">
                                      <p:cBhvr>
                                        <p:cTn id="63" dur="500" fill="hold"/>
                                        <p:tgtEl>
                                          <p:spTgt spid="10"/>
                                        </p:tgtEl>
                                        <p:attrNameLst>
                                          <p:attrName>ppt_w</p:attrName>
                                        </p:attrNameLst>
                                      </p:cBhvr>
                                      <p:tavLst>
                                        <p:tav tm="0">
                                          <p:val>
                                            <p:fltVal val="0"/>
                                          </p:val>
                                        </p:tav>
                                        <p:tav tm="100000">
                                          <p:val>
                                            <p:strVal val="#ppt_w"/>
                                          </p:val>
                                        </p:tav>
                                      </p:tavLst>
                                    </p:anim>
                                    <p:anim calcmode="lin" valueType="num">
                                      <p:cBhvr>
                                        <p:cTn id="64" dur="500" fill="hold"/>
                                        <p:tgtEl>
                                          <p:spTgt spid="10"/>
                                        </p:tgtEl>
                                        <p:attrNameLst>
                                          <p:attrName>ppt_h</p:attrName>
                                        </p:attrNameLst>
                                      </p:cBhvr>
                                      <p:tavLst>
                                        <p:tav tm="0">
                                          <p:val>
                                            <p:fltVal val="0"/>
                                          </p:val>
                                        </p:tav>
                                        <p:tav tm="100000">
                                          <p:val>
                                            <p:strVal val="#ppt_h"/>
                                          </p:val>
                                        </p:tav>
                                      </p:tavLst>
                                    </p:anim>
                                    <p:animEffect transition="in" filter="fade">
                                      <p:cBhvr>
                                        <p:cTn id="65" dur="500"/>
                                        <p:tgtEl>
                                          <p:spTgt spid="10"/>
                                        </p:tgtEl>
                                      </p:cBhvr>
                                    </p:animEffect>
                                  </p:childTnLst>
                                </p:cTn>
                              </p:par>
                              <p:par>
                                <p:cTn id="66" presetID="53" presetClass="entr" presetSubtype="16" fill="hold" grpId="0" nodeType="withEffect">
                                  <p:stCondLst>
                                    <p:cond delay="0"/>
                                  </p:stCondLst>
                                  <p:childTnLst>
                                    <p:set>
                                      <p:cBhvr>
                                        <p:cTn id="67" dur="1" fill="hold">
                                          <p:stCondLst>
                                            <p:cond delay="0"/>
                                          </p:stCondLst>
                                        </p:cTn>
                                        <p:tgtEl>
                                          <p:spTgt spid="9"/>
                                        </p:tgtEl>
                                        <p:attrNameLst>
                                          <p:attrName>style.visibility</p:attrName>
                                        </p:attrNameLst>
                                      </p:cBhvr>
                                      <p:to>
                                        <p:strVal val="visible"/>
                                      </p:to>
                                    </p:set>
                                    <p:anim calcmode="lin" valueType="num">
                                      <p:cBhvr>
                                        <p:cTn id="68" dur="500" fill="hold"/>
                                        <p:tgtEl>
                                          <p:spTgt spid="9"/>
                                        </p:tgtEl>
                                        <p:attrNameLst>
                                          <p:attrName>ppt_w</p:attrName>
                                        </p:attrNameLst>
                                      </p:cBhvr>
                                      <p:tavLst>
                                        <p:tav tm="0">
                                          <p:val>
                                            <p:fltVal val="0"/>
                                          </p:val>
                                        </p:tav>
                                        <p:tav tm="100000">
                                          <p:val>
                                            <p:strVal val="#ppt_w"/>
                                          </p:val>
                                        </p:tav>
                                      </p:tavLst>
                                    </p:anim>
                                    <p:anim calcmode="lin" valueType="num">
                                      <p:cBhvr>
                                        <p:cTn id="69" dur="500" fill="hold"/>
                                        <p:tgtEl>
                                          <p:spTgt spid="9"/>
                                        </p:tgtEl>
                                        <p:attrNameLst>
                                          <p:attrName>ppt_h</p:attrName>
                                        </p:attrNameLst>
                                      </p:cBhvr>
                                      <p:tavLst>
                                        <p:tav tm="0">
                                          <p:val>
                                            <p:fltVal val="0"/>
                                          </p:val>
                                        </p:tav>
                                        <p:tav tm="100000">
                                          <p:val>
                                            <p:strVal val="#ppt_h"/>
                                          </p:val>
                                        </p:tav>
                                      </p:tavLst>
                                    </p:anim>
                                    <p:animEffect transition="in" filter="fade">
                                      <p:cBhvr>
                                        <p:cTn id="70" dur="500"/>
                                        <p:tgtEl>
                                          <p:spTgt spid="9"/>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nodeType="clickEffect">
                                  <p:stCondLst>
                                    <p:cond delay="0"/>
                                  </p:stCondLst>
                                  <p:childTnLst>
                                    <p:set>
                                      <p:cBhvr>
                                        <p:cTn id="74" dur="1" fill="hold">
                                          <p:stCondLst>
                                            <p:cond delay="0"/>
                                          </p:stCondLst>
                                        </p:cTn>
                                        <p:tgtEl>
                                          <p:spTgt spid="38"/>
                                        </p:tgtEl>
                                        <p:attrNameLst>
                                          <p:attrName>style.visibility</p:attrName>
                                        </p:attrNameLst>
                                      </p:cBhvr>
                                      <p:to>
                                        <p:strVal val="visible"/>
                                      </p:to>
                                    </p:set>
                                    <p:animEffect transition="in" filter="fade">
                                      <p:cBhvr>
                                        <p:cTn id="75" dur="500"/>
                                        <p:tgtEl>
                                          <p:spTgt spid="38"/>
                                        </p:tgtEl>
                                      </p:cBhvr>
                                    </p:animEffect>
                                  </p:childTnLst>
                                </p:cTn>
                              </p:par>
                              <p:par>
                                <p:cTn id="76" presetID="22" presetClass="entr" presetSubtype="4" fill="hold" grpId="0" nodeType="withEffect">
                                  <p:stCondLst>
                                    <p:cond delay="250"/>
                                  </p:stCondLst>
                                  <p:childTnLst>
                                    <p:set>
                                      <p:cBhvr>
                                        <p:cTn id="77" dur="1" fill="hold">
                                          <p:stCondLst>
                                            <p:cond delay="0"/>
                                          </p:stCondLst>
                                        </p:cTn>
                                        <p:tgtEl>
                                          <p:spTgt spid="28"/>
                                        </p:tgtEl>
                                        <p:attrNameLst>
                                          <p:attrName>style.visibility</p:attrName>
                                        </p:attrNameLst>
                                      </p:cBhvr>
                                      <p:to>
                                        <p:strVal val="visible"/>
                                      </p:to>
                                    </p:set>
                                    <p:animEffect transition="in" filter="wipe(down)">
                                      <p:cBhvr>
                                        <p:cTn id="78" dur="500"/>
                                        <p:tgtEl>
                                          <p:spTgt spid="28"/>
                                        </p:tgtEl>
                                      </p:cBhvr>
                                    </p:animEffect>
                                  </p:childTnLst>
                                </p:cTn>
                              </p:par>
                            </p:childTnLst>
                          </p:cTn>
                        </p:par>
                        <p:par>
                          <p:cTn id="79" fill="hold">
                            <p:stCondLst>
                              <p:cond delay="750"/>
                            </p:stCondLst>
                            <p:childTnLst>
                              <p:par>
                                <p:cTn id="80" presetID="21" presetClass="entr" presetSubtype="1" fill="hold" grpId="0" nodeType="afterEffect">
                                  <p:stCondLst>
                                    <p:cond delay="0"/>
                                  </p:stCondLst>
                                  <p:childTnLst>
                                    <p:set>
                                      <p:cBhvr>
                                        <p:cTn id="81" dur="1" fill="hold">
                                          <p:stCondLst>
                                            <p:cond delay="0"/>
                                          </p:stCondLst>
                                        </p:cTn>
                                        <p:tgtEl>
                                          <p:spTgt spid="29"/>
                                        </p:tgtEl>
                                        <p:attrNameLst>
                                          <p:attrName>style.visibility</p:attrName>
                                        </p:attrNameLst>
                                      </p:cBhvr>
                                      <p:to>
                                        <p:strVal val="visible"/>
                                      </p:to>
                                    </p:set>
                                    <p:animEffect transition="in" filter="wheel(1)">
                                      <p:cBhvr>
                                        <p:cTn id="82" dur="250"/>
                                        <p:tgtEl>
                                          <p:spTgt spid="29"/>
                                        </p:tgtEl>
                                      </p:cBhvr>
                                    </p:animEffect>
                                  </p:childTnLst>
                                </p:cTn>
                              </p:par>
                              <p:par>
                                <p:cTn id="83" presetID="12" presetClass="entr" presetSubtype="1" fill="hold" grpId="0" nodeType="withEffect">
                                  <p:stCondLst>
                                    <p:cond delay="0"/>
                                  </p:stCondLst>
                                  <p:childTnLst>
                                    <p:set>
                                      <p:cBhvr>
                                        <p:cTn id="84" dur="1" fill="hold">
                                          <p:stCondLst>
                                            <p:cond delay="0"/>
                                          </p:stCondLst>
                                        </p:cTn>
                                        <p:tgtEl>
                                          <p:spTgt spid="51"/>
                                        </p:tgtEl>
                                        <p:attrNameLst>
                                          <p:attrName>style.visibility</p:attrName>
                                        </p:attrNameLst>
                                      </p:cBhvr>
                                      <p:to>
                                        <p:strVal val="visible"/>
                                      </p:to>
                                    </p:set>
                                    <p:anim calcmode="lin" valueType="num">
                                      <p:cBhvr additive="base">
                                        <p:cTn id="85" dur="500"/>
                                        <p:tgtEl>
                                          <p:spTgt spid="51"/>
                                        </p:tgtEl>
                                        <p:attrNameLst>
                                          <p:attrName>ppt_y</p:attrName>
                                        </p:attrNameLst>
                                      </p:cBhvr>
                                      <p:tavLst>
                                        <p:tav tm="0">
                                          <p:val>
                                            <p:strVal val="#ppt_y-#ppt_h*1.125000"/>
                                          </p:val>
                                        </p:tav>
                                        <p:tav tm="100000">
                                          <p:val>
                                            <p:strVal val="#ppt_y"/>
                                          </p:val>
                                        </p:tav>
                                      </p:tavLst>
                                    </p:anim>
                                    <p:animEffect transition="in" filter="wipe(down)">
                                      <p:cBhvr>
                                        <p:cTn id="86" dur="500"/>
                                        <p:tgtEl>
                                          <p:spTgt spid="51"/>
                                        </p:tgtEl>
                                      </p:cBhvr>
                                    </p:animEffect>
                                  </p:childTnLst>
                                </p:cTn>
                              </p:par>
                            </p:childTnLst>
                          </p:cTn>
                        </p:par>
                        <p:par>
                          <p:cTn id="87" fill="hold">
                            <p:stCondLst>
                              <p:cond delay="1250"/>
                            </p:stCondLst>
                            <p:childTnLst>
                              <p:par>
                                <p:cTn id="88" presetID="10" presetClass="entr" presetSubtype="0" fill="hold" grpId="0" nodeType="afterEffect">
                                  <p:stCondLst>
                                    <p:cond delay="0"/>
                                  </p:stCondLst>
                                  <p:childTnLst>
                                    <p:set>
                                      <p:cBhvr>
                                        <p:cTn id="89" dur="1" fill="hold">
                                          <p:stCondLst>
                                            <p:cond delay="0"/>
                                          </p:stCondLst>
                                        </p:cTn>
                                        <p:tgtEl>
                                          <p:spTgt spid="70"/>
                                        </p:tgtEl>
                                        <p:attrNameLst>
                                          <p:attrName>style.visibility</p:attrName>
                                        </p:attrNameLst>
                                      </p:cBhvr>
                                      <p:to>
                                        <p:strVal val="visible"/>
                                      </p:to>
                                    </p:set>
                                    <p:animEffect transition="in" filter="fade">
                                      <p:cBhvr>
                                        <p:cTn id="90" dur="500"/>
                                        <p:tgtEl>
                                          <p:spTgt spid="70"/>
                                        </p:tgtEl>
                                      </p:cBhvr>
                                    </p:animEffect>
                                  </p:childTnLst>
                                </p:cTn>
                              </p:par>
                            </p:childTnLst>
                          </p:cTn>
                        </p:par>
                      </p:childTnLst>
                    </p:cTn>
                  </p:par>
                  <p:par>
                    <p:cTn id="91" fill="hold">
                      <p:stCondLst>
                        <p:cond delay="indefinite"/>
                      </p:stCondLst>
                      <p:childTnLst>
                        <p:par>
                          <p:cTn id="92" fill="hold">
                            <p:stCondLst>
                              <p:cond delay="0"/>
                            </p:stCondLst>
                            <p:childTnLst>
                              <p:par>
                                <p:cTn id="93" presetID="10" presetClass="entr" presetSubtype="0" fill="hold" nodeType="clickEffect">
                                  <p:stCondLst>
                                    <p:cond delay="0"/>
                                  </p:stCondLst>
                                  <p:childTnLst>
                                    <p:set>
                                      <p:cBhvr>
                                        <p:cTn id="94" dur="1" fill="hold">
                                          <p:stCondLst>
                                            <p:cond delay="0"/>
                                          </p:stCondLst>
                                        </p:cTn>
                                        <p:tgtEl>
                                          <p:spTgt spid="37"/>
                                        </p:tgtEl>
                                        <p:attrNameLst>
                                          <p:attrName>style.visibility</p:attrName>
                                        </p:attrNameLst>
                                      </p:cBhvr>
                                      <p:to>
                                        <p:strVal val="visible"/>
                                      </p:to>
                                    </p:set>
                                    <p:animEffect transition="in" filter="fade">
                                      <p:cBhvr>
                                        <p:cTn id="95" dur="500"/>
                                        <p:tgtEl>
                                          <p:spTgt spid="37"/>
                                        </p:tgtEl>
                                      </p:cBhvr>
                                    </p:animEffect>
                                  </p:childTnLst>
                                </p:cTn>
                              </p:par>
                              <p:par>
                                <p:cTn id="96" presetID="22" presetClass="entr" presetSubtype="1" fill="hold" grpId="0" nodeType="withEffect">
                                  <p:stCondLst>
                                    <p:cond delay="250"/>
                                  </p:stCondLst>
                                  <p:childTnLst>
                                    <p:set>
                                      <p:cBhvr>
                                        <p:cTn id="97" dur="1" fill="hold">
                                          <p:stCondLst>
                                            <p:cond delay="0"/>
                                          </p:stCondLst>
                                        </p:cTn>
                                        <p:tgtEl>
                                          <p:spTgt spid="26"/>
                                        </p:tgtEl>
                                        <p:attrNameLst>
                                          <p:attrName>style.visibility</p:attrName>
                                        </p:attrNameLst>
                                      </p:cBhvr>
                                      <p:to>
                                        <p:strVal val="visible"/>
                                      </p:to>
                                    </p:set>
                                    <p:animEffect transition="in" filter="wipe(up)">
                                      <p:cBhvr>
                                        <p:cTn id="98" dur="500"/>
                                        <p:tgtEl>
                                          <p:spTgt spid="26"/>
                                        </p:tgtEl>
                                      </p:cBhvr>
                                    </p:animEffect>
                                  </p:childTnLst>
                                </p:cTn>
                              </p:par>
                            </p:childTnLst>
                          </p:cTn>
                        </p:par>
                        <p:par>
                          <p:cTn id="99" fill="hold">
                            <p:stCondLst>
                              <p:cond delay="750"/>
                            </p:stCondLst>
                            <p:childTnLst>
                              <p:par>
                                <p:cTn id="100" presetID="21" presetClass="entr" presetSubtype="1" fill="hold" grpId="0" nodeType="afterEffect">
                                  <p:stCondLst>
                                    <p:cond delay="0"/>
                                  </p:stCondLst>
                                  <p:childTnLst>
                                    <p:set>
                                      <p:cBhvr>
                                        <p:cTn id="101" dur="1" fill="hold">
                                          <p:stCondLst>
                                            <p:cond delay="0"/>
                                          </p:stCondLst>
                                        </p:cTn>
                                        <p:tgtEl>
                                          <p:spTgt spid="27"/>
                                        </p:tgtEl>
                                        <p:attrNameLst>
                                          <p:attrName>style.visibility</p:attrName>
                                        </p:attrNameLst>
                                      </p:cBhvr>
                                      <p:to>
                                        <p:strVal val="visible"/>
                                      </p:to>
                                    </p:set>
                                    <p:animEffect transition="in" filter="wheel(1)">
                                      <p:cBhvr>
                                        <p:cTn id="102" dur="250"/>
                                        <p:tgtEl>
                                          <p:spTgt spid="27"/>
                                        </p:tgtEl>
                                      </p:cBhvr>
                                    </p:animEffect>
                                  </p:childTnLst>
                                </p:cTn>
                              </p:par>
                              <p:par>
                                <p:cTn id="103" presetID="12" presetClass="entr" presetSubtype="4" fill="hold" grpId="0" nodeType="withEffect">
                                  <p:stCondLst>
                                    <p:cond delay="0"/>
                                  </p:stCondLst>
                                  <p:childTnLst>
                                    <p:set>
                                      <p:cBhvr>
                                        <p:cTn id="104" dur="1" fill="hold">
                                          <p:stCondLst>
                                            <p:cond delay="0"/>
                                          </p:stCondLst>
                                        </p:cTn>
                                        <p:tgtEl>
                                          <p:spTgt spid="48"/>
                                        </p:tgtEl>
                                        <p:attrNameLst>
                                          <p:attrName>style.visibility</p:attrName>
                                        </p:attrNameLst>
                                      </p:cBhvr>
                                      <p:to>
                                        <p:strVal val="visible"/>
                                      </p:to>
                                    </p:set>
                                    <p:anim calcmode="lin" valueType="num">
                                      <p:cBhvr additive="base">
                                        <p:cTn id="105" dur="500"/>
                                        <p:tgtEl>
                                          <p:spTgt spid="48"/>
                                        </p:tgtEl>
                                        <p:attrNameLst>
                                          <p:attrName>ppt_y</p:attrName>
                                        </p:attrNameLst>
                                      </p:cBhvr>
                                      <p:tavLst>
                                        <p:tav tm="0">
                                          <p:val>
                                            <p:strVal val="#ppt_y+#ppt_h*1.125000"/>
                                          </p:val>
                                        </p:tav>
                                        <p:tav tm="100000">
                                          <p:val>
                                            <p:strVal val="#ppt_y"/>
                                          </p:val>
                                        </p:tav>
                                      </p:tavLst>
                                    </p:anim>
                                    <p:animEffect transition="in" filter="wipe(up)">
                                      <p:cBhvr>
                                        <p:cTn id="106" dur="500"/>
                                        <p:tgtEl>
                                          <p:spTgt spid="48"/>
                                        </p:tgtEl>
                                      </p:cBhvr>
                                    </p:animEffect>
                                  </p:childTnLst>
                                </p:cTn>
                              </p:par>
                            </p:childTnLst>
                          </p:cTn>
                        </p:par>
                        <p:par>
                          <p:cTn id="107" fill="hold">
                            <p:stCondLst>
                              <p:cond delay="1250"/>
                            </p:stCondLst>
                            <p:childTnLst>
                              <p:par>
                                <p:cTn id="108" presetID="10" presetClass="entr" presetSubtype="0" fill="hold" grpId="0" nodeType="afterEffect">
                                  <p:stCondLst>
                                    <p:cond delay="0"/>
                                  </p:stCondLst>
                                  <p:childTnLst>
                                    <p:set>
                                      <p:cBhvr>
                                        <p:cTn id="109" dur="1" fill="hold">
                                          <p:stCondLst>
                                            <p:cond delay="0"/>
                                          </p:stCondLst>
                                        </p:cTn>
                                        <p:tgtEl>
                                          <p:spTgt spid="64"/>
                                        </p:tgtEl>
                                        <p:attrNameLst>
                                          <p:attrName>style.visibility</p:attrName>
                                        </p:attrNameLst>
                                      </p:cBhvr>
                                      <p:to>
                                        <p:strVal val="visible"/>
                                      </p:to>
                                    </p:set>
                                    <p:animEffect transition="in" filter="fade">
                                      <p:cBhvr>
                                        <p:cTn id="110" dur="500"/>
                                        <p:tgtEl>
                                          <p:spTgt spid="64"/>
                                        </p:tgtEl>
                                      </p:cBhvr>
                                    </p:animEffect>
                                  </p:childTnLst>
                                </p:cTn>
                              </p:par>
                            </p:childTnLst>
                          </p:cTn>
                        </p:par>
                      </p:childTnLst>
                    </p:cTn>
                  </p:par>
                  <p:par>
                    <p:cTn id="111" fill="hold">
                      <p:stCondLst>
                        <p:cond delay="indefinite"/>
                      </p:stCondLst>
                      <p:childTnLst>
                        <p:par>
                          <p:cTn id="112" fill="hold">
                            <p:stCondLst>
                              <p:cond delay="0"/>
                            </p:stCondLst>
                            <p:childTnLst>
                              <p:par>
                                <p:cTn id="113" presetID="10" presetClass="entr" presetSubtype="0" fill="hold" nodeType="clickEffect">
                                  <p:stCondLst>
                                    <p:cond delay="0"/>
                                  </p:stCondLst>
                                  <p:childTnLst>
                                    <p:set>
                                      <p:cBhvr>
                                        <p:cTn id="114" dur="1" fill="hold">
                                          <p:stCondLst>
                                            <p:cond delay="0"/>
                                          </p:stCondLst>
                                        </p:cTn>
                                        <p:tgtEl>
                                          <p:spTgt spid="36"/>
                                        </p:tgtEl>
                                        <p:attrNameLst>
                                          <p:attrName>style.visibility</p:attrName>
                                        </p:attrNameLst>
                                      </p:cBhvr>
                                      <p:to>
                                        <p:strVal val="visible"/>
                                      </p:to>
                                    </p:set>
                                    <p:animEffect transition="in" filter="fade">
                                      <p:cBhvr>
                                        <p:cTn id="115" dur="500"/>
                                        <p:tgtEl>
                                          <p:spTgt spid="36"/>
                                        </p:tgtEl>
                                      </p:cBhvr>
                                    </p:animEffect>
                                  </p:childTnLst>
                                </p:cTn>
                              </p:par>
                              <p:par>
                                <p:cTn id="116" presetID="22" presetClass="entr" presetSubtype="4" fill="hold" grpId="0" nodeType="withEffect">
                                  <p:stCondLst>
                                    <p:cond delay="250"/>
                                  </p:stCondLst>
                                  <p:childTnLst>
                                    <p:set>
                                      <p:cBhvr>
                                        <p:cTn id="117" dur="1" fill="hold">
                                          <p:stCondLst>
                                            <p:cond delay="0"/>
                                          </p:stCondLst>
                                        </p:cTn>
                                        <p:tgtEl>
                                          <p:spTgt spid="30"/>
                                        </p:tgtEl>
                                        <p:attrNameLst>
                                          <p:attrName>style.visibility</p:attrName>
                                        </p:attrNameLst>
                                      </p:cBhvr>
                                      <p:to>
                                        <p:strVal val="visible"/>
                                      </p:to>
                                    </p:set>
                                    <p:animEffect transition="in" filter="wipe(down)">
                                      <p:cBhvr>
                                        <p:cTn id="118" dur="500"/>
                                        <p:tgtEl>
                                          <p:spTgt spid="30"/>
                                        </p:tgtEl>
                                      </p:cBhvr>
                                    </p:animEffect>
                                  </p:childTnLst>
                                </p:cTn>
                              </p:par>
                            </p:childTnLst>
                          </p:cTn>
                        </p:par>
                        <p:par>
                          <p:cTn id="119" fill="hold">
                            <p:stCondLst>
                              <p:cond delay="750"/>
                            </p:stCondLst>
                            <p:childTnLst>
                              <p:par>
                                <p:cTn id="120" presetID="21" presetClass="entr" presetSubtype="1" fill="hold" grpId="0" nodeType="afterEffect">
                                  <p:stCondLst>
                                    <p:cond delay="0"/>
                                  </p:stCondLst>
                                  <p:childTnLst>
                                    <p:set>
                                      <p:cBhvr>
                                        <p:cTn id="121" dur="1" fill="hold">
                                          <p:stCondLst>
                                            <p:cond delay="0"/>
                                          </p:stCondLst>
                                        </p:cTn>
                                        <p:tgtEl>
                                          <p:spTgt spid="31"/>
                                        </p:tgtEl>
                                        <p:attrNameLst>
                                          <p:attrName>style.visibility</p:attrName>
                                        </p:attrNameLst>
                                      </p:cBhvr>
                                      <p:to>
                                        <p:strVal val="visible"/>
                                      </p:to>
                                    </p:set>
                                    <p:animEffect transition="in" filter="wheel(1)">
                                      <p:cBhvr>
                                        <p:cTn id="122" dur="250"/>
                                        <p:tgtEl>
                                          <p:spTgt spid="31"/>
                                        </p:tgtEl>
                                      </p:cBhvr>
                                    </p:animEffect>
                                  </p:childTnLst>
                                </p:cTn>
                              </p:par>
                              <p:par>
                                <p:cTn id="123" presetID="12" presetClass="entr" presetSubtype="1" fill="hold" grpId="0" nodeType="withEffect">
                                  <p:stCondLst>
                                    <p:cond delay="0"/>
                                  </p:stCondLst>
                                  <p:childTnLst>
                                    <p:set>
                                      <p:cBhvr>
                                        <p:cTn id="124" dur="1" fill="hold">
                                          <p:stCondLst>
                                            <p:cond delay="0"/>
                                          </p:stCondLst>
                                        </p:cTn>
                                        <p:tgtEl>
                                          <p:spTgt spid="50"/>
                                        </p:tgtEl>
                                        <p:attrNameLst>
                                          <p:attrName>style.visibility</p:attrName>
                                        </p:attrNameLst>
                                      </p:cBhvr>
                                      <p:to>
                                        <p:strVal val="visible"/>
                                      </p:to>
                                    </p:set>
                                    <p:anim calcmode="lin" valueType="num">
                                      <p:cBhvr additive="base">
                                        <p:cTn id="125" dur="500"/>
                                        <p:tgtEl>
                                          <p:spTgt spid="50"/>
                                        </p:tgtEl>
                                        <p:attrNameLst>
                                          <p:attrName>ppt_y</p:attrName>
                                        </p:attrNameLst>
                                      </p:cBhvr>
                                      <p:tavLst>
                                        <p:tav tm="0">
                                          <p:val>
                                            <p:strVal val="#ppt_y-#ppt_h*1.125000"/>
                                          </p:val>
                                        </p:tav>
                                        <p:tav tm="100000">
                                          <p:val>
                                            <p:strVal val="#ppt_y"/>
                                          </p:val>
                                        </p:tav>
                                      </p:tavLst>
                                    </p:anim>
                                    <p:animEffect transition="in" filter="wipe(down)">
                                      <p:cBhvr>
                                        <p:cTn id="126" dur="500"/>
                                        <p:tgtEl>
                                          <p:spTgt spid="50"/>
                                        </p:tgtEl>
                                      </p:cBhvr>
                                    </p:animEffect>
                                  </p:childTnLst>
                                </p:cTn>
                              </p:par>
                            </p:childTnLst>
                          </p:cTn>
                        </p:par>
                        <p:par>
                          <p:cTn id="127" fill="hold">
                            <p:stCondLst>
                              <p:cond delay="1250"/>
                            </p:stCondLst>
                            <p:childTnLst>
                              <p:par>
                                <p:cTn id="128" presetID="10" presetClass="entr" presetSubtype="0" fill="hold" grpId="0" nodeType="afterEffect">
                                  <p:stCondLst>
                                    <p:cond delay="0"/>
                                  </p:stCondLst>
                                  <p:childTnLst>
                                    <p:set>
                                      <p:cBhvr>
                                        <p:cTn id="129" dur="1" fill="hold">
                                          <p:stCondLst>
                                            <p:cond delay="0"/>
                                          </p:stCondLst>
                                        </p:cTn>
                                        <p:tgtEl>
                                          <p:spTgt spid="68"/>
                                        </p:tgtEl>
                                        <p:attrNameLst>
                                          <p:attrName>style.visibility</p:attrName>
                                        </p:attrNameLst>
                                      </p:cBhvr>
                                      <p:to>
                                        <p:strVal val="visible"/>
                                      </p:to>
                                    </p:set>
                                    <p:animEffect transition="in" filter="fade">
                                      <p:cBhvr>
                                        <p:cTn id="130" dur="500"/>
                                        <p:tgtEl>
                                          <p:spTgt spid="68"/>
                                        </p:tgtEl>
                                      </p:cBhvr>
                                    </p:animEffect>
                                  </p:childTnLst>
                                </p:cTn>
                              </p:par>
                            </p:childTnLst>
                          </p:cTn>
                        </p:par>
                      </p:childTnLst>
                    </p:cTn>
                  </p:par>
                  <p:par>
                    <p:cTn id="131" fill="hold">
                      <p:stCondLst>
                        <p:cond delay="indefinite"/>
                      </p:stCondLst>
                      <p:childTnLst>
                        <p:par>
                          <p:cTn id="132" fill="hold">
                            <p:stCondLst>
                              <p:cond delay="0"/>
                            </p:stCondLst>
                            <p:childTnLst>
                              <p:par>
                                <p:cTn id="133" presetID="10" presetClass="entr" presetSubtype="0" fill="hold" nodeType="clickEffect">
                                  <p:stCondLst>
                                    <p:cond delay="0"/>
                                  </p:stCondLst>
                                  <p:childTnLst>
                                    <p:set>
                                      <p:cBhvr>
                                        <p:cTn id="134" dur="1" fill="hold">
                                          <p:stCondLst>
                                            <p:cond delay="0"/>
                                          </p:stCondLst>
                                        </p:cTn>
                                        <p:tgtEl>
                                          <p:spTgt spid="35"/>
                                        </p:tgtEl>
                                        <p:attrNameLst>
                                          <p:attrName>style.visibility</p:attrName>
                                        </p:attrNameLst>
                                      </p:cBhvr>
                                      <p:to>
                                        <p:strVal val="visible"/>
                                      </p:to>
                                    </p:set>
                                    <p:animEffect transition="in" filter="fade">
                                      <p:cBhvr>
                                        <p:cTn id="135" dur="500"/>
                                        <p:tgtEl>
                                          <p:spTgt spid="35"/>
                                        </p:tgtEl>
                                      </p:cBhvr>
                                    </p:animEffect>
                                  </p:childTnLst>
                                </p:cTn>
                              </p:par>
                              <p:par>
                                <p:cTn id="136" presetID="22" presetClass="entr" presetSubtype="1" fill="hold" grpId="0" nodeType="withEffect">
                                  <p:stCondLst>
                                    <p:cond delay="250"/>
                                  </p:stCondLst>
                                  <p:childTnLst>
                                    <p:set>
                                      <p:cBhvr>
                                        <p:cTn id="137" dur="1" fill="hold">
                                          <p:stCondLst>
                                            <p:cond delay="0"/>
                                          </p:stCondLst>
                                        </p:cTn>
                                        <p:tgtEl>
                                          <p:spTgt spid="24"/>
                                        </p:tgtEl>
                                        <p:attrNameLst>
                                          <p:attrName>style.visibility</p:attrName>
                                        </p:attrNameLst>
                                      </p:cBhvr>
                                      <p:to>
                                        <p:strVal val="visible"/>
                                      </p:to>
                                    </p:set>
                                    <p:animEffect transition="in" filter="wipe(up)">
                                      <p:cBhvr>
                                        <p:cTn id="138" dur="500"/>
                                        <p:tgtEl>
                                          <p:spTgt spid="24"/>
                                        </p:tgtEl>
                                      </p:cBhvr>
                                    </p:animEffect>
                                  </p:childTnLst>
                                </p:cTn>
                              </p:par>
                            </p:childTnLst>
                          </p:cTn>
                        </p:par>
                        <p:par>
                          <p:cTn id="139" fill="hold">
                            <p:stCondLst>
                              <p:cond delay="750"/>
                            </p:stCondLst>
                            <p:childTnLst>
                              <p:par>
                                <p:cTn id="140" presetID="21" presetClass="entr" presetSubtype="1" fill="hold" grpId="0" nodeType="afterEffect">
                                  <p:stCondLst>
                                    <p:cond delay="0"/>
                                  </p:stCondLst>
                                  <p:childTnLst>
                                    <p:set>
                                      <p:cBhvr>
                                        <p:cTn id="141" dur="1" fill="hold">
                                          <p:stCondLst>
                                            <p:cond delay="0"/>
                                          </p:stCondLst>
                                        </p:cTn>
                                        <p:tgtEl>
                                          <p:spTgt spid="25"/>
                                        </p:tgtEl>
                                        <p:attrNameLst>
                                          <p:attrName>style.visibility</p:attrName>
                                        </p:attrNameLst>
                                      </p:cBhvr>
                                      <p:to>
                                        <p:strVal val="visible"/>
                                      </p:to>
                                    </p:set>
                                    <p:animEffect transition="in" filter="wheel(1)">
                                      <p:cBhvr>
                                        <p:cTn id="142" dur="250"/>
                                        <p:tgtEl>
                                          <p:spTgt spid="25"/>
                                        </p:tgtEl>
                                      </p:cBhvr>
                                    </p:animEffect>
                                  </p:childTnLst>
                                </p:cTn>
                              </p:par>
                              <p:par>
                                <p:cTn id="143" presetID="12" presetClass="entr" presetSubtype="4" fill="hold" grpId="0" nodeType="withEffect">
                                  <p:stCondLst>
                                    <p:cond delay="0"/>
                                  </p:stCondLst>
                                  <p:childTnLst>
                                    <p:set>
                                      <p:cBhvr>
                                        <p:cTn id="144" dur="1" fill="hold">
                                          <p:stCondLst>
                                            <p:cond delay="0"/>
                                          </p:stCondLst>
                                        </p:cTn>
                                        <p:tgtEl>
                                          <p:spTgt spid="47"/>
                                        </p:tgtEl>
                                        <p:attrNameLst>
                                          <p:attrName>style.visibility</p:attrName>
                                        </p:attrNameLst>
                                      </p:cBhvr>
                                      <p:to>
                                        <p:strVal val="visible"/>
                                      </p:to>
                                    </p:set>
                                    <p:anim calcmode="lin" valueType="num">
                                      <p:cBhvr additive="base">
                                        <p:cTn id="145" dur="500"/>
                                        <p:tgtEl>
                                          <p:spTgt spid="47"/>
                                        </p:tgtEl>
                                        <p:attrNameLst>
                                          <p:attrName>ppt_y</p:attrName>
                                        </p:attrNameLst>
                                      </p:cBhvr>
                                      <p:tavLst>
                                        <p:tav tm="0">
                                          <p:val>
                                            <p:strVal val="#ppt_y+#ppt_h*1.125000"/>
                                          </p:val>
                                        </p:tav>
                                        <p:tav tm="100000">
                                          <p:val>
                                            <p:strVal val="#ppt_y"/>
                                          </p:val>
                                        </p:tav>
                                      </p:tavLst>
                                    </p:anim>
                                    <p:animEffect transition="in" filter="wipe(up)">
                                      <p:cBhvr>
                                        <p:cTn id="146" dur="500"/>
                                        <p:tgtEl>
                                          <p:spTgt spid="47"/>
                                        </p:tgtEl>
                                      </p:cBhvr>
                                    </p:animEffect>
                                  </p:childTnLst>
                                </p:cTn>
                              </p:par>
                            </p:childTnLst>
                          </p:cTn>
                        </p:par>
                        <p:par>
                          <p:cTn id="147" fill="hold">
                            <p:stCondLst>
                              <p:cond delay="1250"/>
                            </p:stCondLst>
                            <p:childTnLst>
                              <p:par>
                                <p:cTn id="148" presetID="10" presetClass="entr" presetSubtype="0" fill="hold" grpId="0" nodeType="afterEffect">
                                  <p:stCondLst>
                                    <p:cond delay="0"/>
                                  </p:stCondLst>
                                  <p:childTnLst>
                                    <p:set>
                                      <p:cBhvr>
                                        <p:cTn id="149" dur="1" fill="hold">
                                          <p:stCondLst>
                                            <p:cond delay="0"/>
                                          </p:stCondLst>
                                        </p:cTn>
                                        <p:tgtEl>
                                          <p:spTgt spid="56"/>
                                        </p:tgtEl>
                                        <p:attrNameLst>
                                          <p:attrName>style.visibility</p:attrName>
                                        </p:attrNameLst>
                                      </p:cBhvr>
                                      <p:to>
                                        <p:strVal val="visible"/>
                                      </p:to>
                                    </p:set>
                                    <p:animEffect transition="in" filter="fade">
                                      <p:cBhvr>
                                        <p:cTn id="150" dur="500"/>
                                        <p:tgtEl>
                                          <p:spTgt spid="56"/>
                                        </p:tgtEl>
                                      </p:cBhvr>
                                    </p:animEffect>
                                  </p:childTnLst>
                                </p:cTn>
                              </p:par>
                            </p:childTnLst>
                          </p:cTn>
                        </p:par>
                      </p:childTnLst>
                    </p:cTn>
                  </p:par>
                  <p:par>
                    <p:cTn id="151" fill="hold">
                      <p:stCondLst>
                        <p:cond delay="indefinite"/>
                      </p:stCondLst>
                      <p:childTnLst>
                        <p:par>
                          <p:cTn id="152" fill="hold">
                            <p:stCondLst>
                              <p:cond delay="0"/>
                            </p:stCondLst>
                            <p:childTnLst>
                              <p:par>
                                <p:cTn id="153" presetID="10" presetClass="entr" presetSubtype="0" fill="hold" nodeType="clickEffect">
                                  <p:stCondLst>
                                    <p:cond delay="0"/>
                                  </p:stCondLst>
                                  <p:childTnLst>
                                    <p:set>
                                      <p:cBhvr>
                                        <p:cTn id="154" dur="1" fill="hold">
                                          <p:stCondLst>
                                            <p:cond delay="0"/>
                                          </p:stCondLst>
                                        </p:cTn>
                                        <p:tgtEl>
                                          <p:spTgt spid="34"/>
                                        </p:tgtEl>
                                        <p:attrNameLst>
                                          <p:attrName>style.visibility</p:attrName>
                                        </p:attrNameLst>
                                      </p:cBhvr>
                                      <p:to>
                                        <p:strVal val="visible"/>
                                      </p:to>
                                    </p:set>
                                    <p:animEffect transition="in" filter="fade">
                                      <p:cBhvr>
                                        <p:cTn id="155" dur="500"/>
                                        <p:tgtEl>
                                          <p:spTgt spid="34"/>
                                        </p:tgtEl>
                                      </p:cBhvr>
                                    </p:animEffect>
                                  </p:childTnLst>
                                </p:cTn>
                              </p:par>
                              <p:par>
                                <p:cTn id="156" presetID="22" presetClass="entr" presetSubtype="4" fill="hold" grpId="0" nodeType="withEffect">
                                  <p:stCondLst>
                                    <p:cond delay="250"/>
                                  </p:stCondLst>
                                  <p:childTnLst>
                                    <p:set>
                                      <p:cBhvr>
                                        <p:cTn id="157" dur="1" fill="hold">
                                          <p:stCondLst>
                                            <p:cond delay="0"/>
                                          </p:stCondLst>
                                        </p:cTn>
                                        <p:tgtEl>
                                          <p:spTgt spid="32"/>
                                        </p:tgtEl>
                                        <p:attrNameLst>
                                          <p:attrName>style.visibility</p:attrName>
                                        </p:attrNameLst>
                                      </p:cBhvr>
                                      <p:to>
                                        <p:strVal val="visible"/>
                                      </p:to>
                                    </p:set>
                                    <p:animEffect transition="in" filter="wipe(down)">
                                      <p:cBhvr>
                                        <p:cTn id="158" dur="500"/>
                                        <p:tgtEl>
                                          <p:spTgt spid="32"/>
                                        </p:tgtEl>
                                      </p:cBhvr>
                                    </p:animEffect>
                                  </p:childTnLst>
                                </p:cTn>
                              </p:par>
                            </p:childTnLst>
                          </p:cTn>
                        </p:par>
                        <p:par>
                          <p:cTn id="159" fill="hold">
                            <p:stCondLst>
                              <p:cond delay="750"/>
                            </p:stCondLst>
                            <p:childTnLst>
                              <p:par>
                                <p:cTn id="160" presetID="21" presetClass="entr" presetSubtype="1" fill="hold" grpId="0" nodeType="afterEffect">
                                  <p:stCondLst>
                                    <p:cond delay="0"/>
                                  </p:stCondLst>
                                  <p:childTnLst>
                                    <p:set>
                                      <p:cBhvr>
                                        <p:cTn id="161" dur="1" fill="hold">
                                          <p:stCondLst>
                                            <p:cond delay="0"/>
                                          </p:stCondLst>
                                        </p:cTn>
                                        <p:tgtEl>
                                          <p:spTgt spid="33"/>
                                        </p:tgtEl>
                                        <p:attrNameLst>
                                          <p:attrName>style.visibility</p:attrName>
                                        </p:attrNameLst>
                                      </p:cBhvr>
                                      <p:to>
                                        <p:strVal val="visible"/>
                                      </p:to>
                                    </p:set>
                                    <p:animEffect transition="in" filter="wheel(1)">
                                      <p:cBhvr>
                                        <p:cTn id="162" dur="250"/>
                                        <p:tgtEl>
                                          <p:spTgt spid="33"/>
                                        </p:tgtEl>
                                      </p:cBhvr>
                                    </p:animEffect>
                                  </p:childTnLst>
                                </p:cTn>
                              </p:par>
                              <p:par>
                                <p:cTn id="163" presetID="12" presetClass="entr" presetSubtype="1" fill="hold" grpId="0" nodeType="withEffect">
                                  <p:stCondLst>
                                    <p:cond delay="0"/>
                                  </p:stCondLst>
                                  <p:childTnLst>
                                    <p:set>
                                      <p:cBhvr>
                                        <p:cTn id="164" dur="1" fill="hold">
                                          <p:stCondLst>
                                            <p:cond delay="0"/>
                                          </p:stCondLst>
                                        </p:cTn>
                                        <p:tgtEl>
                                          <p:spTgt spid="49"/>
                                        </p:tgtEl>
                                        <p:attrNameLst>
                                          <p:attrName>style.visibility</p:attrName>
                                        </p:attrNameLst>
                                      </p:cBhvr>
                                      <p:to>
                                        <p:strVal val="visible"/>
                                      </p:to>
                                    </p:set>
                                    <p:anim calcmode="lin" valueType="num">
                                      <p:cBhvr additive="base">
                                        <p:cTn id="165" dur="500"/>
                                        <p:tgtEl>
                                          <p:spTgt spid="49"/>
                                        </p:tgtEl>
                                        <p:attrNameLst>
                                          <p:attrName>ppt_y</p:attrName>
                                        </p:attrNameLst>
                                      </p:cBhvr>
                                      <p:tavLst>
                                        <p:tav tm="0">
                                          <p:val>
                                            <p:strVal val="#ppt_y-#ppt_h*1.125000"/>
                                          </p:val>
                                        </p:tav>
                                        <p:tav tm="100000">
                                          <p:val>
                                            <p:strVal val="#ppt_y"/>
                                          </p:val>
                                        </p:tav>
                                      </p:tavLst>
                                    </p:anim>
                                    <p:animEffect transition="in" filter="wipe(down)">
                                      <p:cBhvr>
                                        <p:cTn id="166" dur="500"/>
                                        <p:tgtEl>
                                          <p:spTgt spid="49"/>
                                        </p:tgtEl>
                                      </p:cBhvr>
                                    </p:animEffect>
                                  </p:childTnLst>
                                </p:cTn>
                              </p:par>
                            </p:childTnLst>
                          </p:cTn>
                        </p:par>
                        <p:par>
                          <p:cTn id="167" fill="hold">
                            <p:stCondLst>
                              <p:cond delay="1250"/>
                            </p:stCondLst>
                            <p:childTnLst>
                              <p:par>
                                <p:cTn id="168" presetID="10" presetClass="entr" presetSubtype="0" fill="hold" grpId="0" nodeType="afterEffect">
                                  <p:stCondLst>
                                    <p:cond delay="0"/>
                                  </p:stCondLst>
                                  <p:childTnLst>
                                    <p:set>
                                      <p:cBhvr>
                                        <p:cTn id="169" dur="1" fill="hold">
                                          <p:stCondLst>
                                            <p:cond delay="0"/>
                                          </p:stCondLst>
                                        </p:cTn>
                                        <p:tgtEl>
                                          <p:spTgt spid="66"/>
                                        </p:tgtEl>
                                        <p:attrNameLst>
                                          <p:attrName>style.visibility</p:attrName>
                                        </p:attrNameLst>
                                      </p:cBhvr>
                                      <p:to>
                                        <p:strVal val="visible"/>
                                      </p:to>
                                    </p:set>
                                    <p:animEffect transition="in" filter="fade">
                                      <p:cBhvr>
                                        <p:cTn id="170" dur="500"/>
                                        <p:tgtEl>
                                          <p:spTgt spid="66"/>
                                        </p:tgtEl>
                                      </p:cBhvr>
                                    </p:animEffect>
                                  </p:childTnLst>
                                </p:cTn>
                              </p:par>
                            </p:childTnLst>
                          </p:cTn>
                        </p:par>
                      </p:childTnLst>
                    </p:cTn>
                  </p:par>
                  <p:par>
                    <p:cTn id="171" fill="hold">
                      <p:stCondLst>
                        <p:cond delay="indefinite"/>
                      </p:stCondLst>
                      <p:childTnLst>
                        <p:par>
                          <p:cTn id="172" fill="hold">
                            <p:stCondLst>
                              <p:cond delay="0"/>
                            </p:stCondLst>
                            <p:childTnLst>
                              <p:par>
                                <p:cTn id="173" presetID="10" presetClass="entr" presetSubtype="0" fill="hold" nodeType="clickEffect">
                                  <p:stCondLst>
                                    <p:cond delay="0"/>
                                  </p:stCondLst>
                                  <p:childTnLst>
                                    <p:set>
                                      <p:cBhvr>
                                        <p:cTn id="174" dur="1" fill="hold">
                                          <p:stCondLst>
                                            <p:cond delay="0"/>
                                          </p:stCondLst>
                                        </p:cTn>
                                        <p:tgtEl>
                                          <p:spTgt spid="2"/>
                                        </p:tgtEl>
                                        <p:attrNameLst>
                                          <p:attrName>style.visibility</p:attrName>
                                        </p:attrNameLst>
                                      </p:cBhvr>
                                      <p:to>
                                        <p:strVal val="visible"/>
                                      </p:to>
                                    </p:set>
                                    <p:animEffect transition="in" filter="fade">
                                      <p:cBhvr>
                                        <p:cTn id="175" dur="500"/>
                                        <p:tgtEl>
                                          <p:spTgt spid="2"/>
                                        </p:tgtEl>
                                      </p:cBhvr>
                                    </p:animEffect>
                                  </p:childTnLst>
                                </p:cTn>
                              </p:par>
                              <p:par>
                                <p:cTn id="176" presetID="22" presetClass="entr" presetSubtype="1" fill="hold" grpId="0" nodeType="withEffect">
                                  <p:stCondLst>
                                    <p:cond delay="250"/>
                                  </p:stCondLst>
                                  <p:childTnLst>
                                    <p:set>
                                      <p:cBhvr>
                                        <p:cTn id="177" dur="1" fill="hold">
                                          <p:stCondLst>
                                            <p:cond delay="0"/>
                                          </p:stCondLst>
                                        </p:cTn>
                                        <p:tgtEl>
                                          <p:spTgt spid="22"/>
                                        </p:tgtEl>
                                        <p:attrNameLst>
                                          <p:attrName>style.visibility</p:attrName>
                                        </p:attrNameLst>
                                      </p:cBhvr>
                                      <p:to>
                                        <p:strVal val="visible"/>
                                      </p:to>
                                    </p:set>
                                    <p:animEffect transition="in" filter="wipe(up)">
                                      <p:cBhvr>
                                        <p:cTn id="178" dur="500"/>
                                        <p:tgtEl>
                                          <p:spTgt spid="22"/>
                                        </p:tgtEl>
                                      </p:cBhvr>
                                    </p:animEffect>
                                  </p:childTnLst>
                                </p:cTn>
                              </p:par>
                            </p:childTnLst>
                          </p:cTn>
                        </p:par>
                        <p:par>
                          <p:cTn id="179" fill="hold">
                            <p:stCondLst>
                              <p:cond delay="750"/>
                            </p:stCondLst>
                            <p:childTnLst>
                              <p:par>
                                <p:cTn id="180" presetID="21" presetClass="entr" presetSubtype="1" fill="hold" grpId="0" nodeType="afterEffect">
                                  <p:stCondLst>
                                    <p:cond delay="0"/>
                                  </p:stCondLst>
                                  <p:childTnLst>
                                    <p:set>
                                      <p:cBhvr>
                                        <p:cTn id="181" dur="1" fill="hold">
                                          <p:stCondLst>
                                            <p:cond delay="0"/>
                                          </p:stCondLst>
                                        </p:cTn>
                                        <p:tgtEl>
                                          <p:spTgt spid="23"/>
                                        </p:tgtEl>
                                        <p:attrNameLst>
                                          <p:attrName>style.visibility</p:attrName>
                                        </p:attrNameLst>
                                      </p:cBhvr>
                                      <p:to>
                                        <p:strVal val="visible"/>
                                      </p:to>
                                    </p:set>
                                    <p:animEffect transition="in" filter="wheel(1)">
                                      <p:cBhvr>
                                        <p:cTn id="182" dur="250"/>
                                        <p:tgtEl>
                                          <p:spTgt spid="23"/>
                                        </p:tgtEl>
                                      </p:cBhvr>
                                    </p:animEffect>
                                  </p:childTnLst>
                                </p:cTn>
                              </p:par>
                              <p:par>
                                <p:cTn id="183" presetID="12" presetClass="entr" presetSubtype="4" fill="hold" grpId="0" nodeType="withEffect">
                                  <p:stCondLst>
                                    <p:cond delay="0"/>
                                  </p:stCondLst>
                                  <p:childTnLst>
                                    <p:set>
                                      <p:cBhvr>
                                        <p:cTn id="184" dur="1" fill="hold">
                                          <p:stCondLst>
                                            <p:cond delay="0"/>
                                          </p:stCondLst>
                                        </p:cTn>
                                        <p:tgtEl>
                                          <p:spTgt spid="46"/>
                                        </p:tgtEl>
                                        <p:attrNameLst>
                                          <p:attrName>style.visibility</p:attrName>
                                        </p:attrNameLst>
                                      </p:cBhvr>
                                      <p:to>
                                        <p:strVal val="visible"/>
                                      </p:to>
                                    </p:set>
                                    <p:anim calcmode="lin" valueType="num">
                                      <p:cBhvr additive="base">
                                        <p:cTn id="185" dur="500"/>
                                        <p:tgtEl>
                                          <p:spTgt spid="46"/>
                                        </p:tgtEl>
                                        <p:attrNameLst>
                                          <p:attrName>ppt_y</p:attrName>
                                        </p:attrNameLst>
                                      </p:cBhvr>
                                      <p:tavLst>
                                        <p:tav tm="0">
                                          <p:val>
                                            <p:strVal val="#ppt_y+#ppt_h*1.125000"/>
                                          </p:val>
                                        </p:tav>
                                        <p:tav tm="100000">
                                          <p:val>
                                            <p:strVal val="#ppt_y"/>
                                          </p:val>
                                        </p:tav>
                                      </p:tavLst>
                                    </p:anim>
                                    <p:animEffect transition="in" filter="wipe(up)">
                                      <p:cBhvr>
                                        <p:cTn id="186" dur="500"/>
                                        <p:tgtEl>
                                          <p:spTgt spid="46"/>
                                        </p:tgtEl>
                                      </p:cBhvr>
                                    </p:animEffect>
                                  </p:childTnLst>
                                </p:cTn>
                              </p:par>
                            </p:childTnLst>
                          </p:cTn>
                        </p:par>
                        <p:par>
                          <p:cTn id="187" fill="hold">
                            <p:stCondLst>
                              <p:cond delay="1250"/>
                            </p:stCondLst>
                            <p:childTnLst>
                              <p:par>
                                <p:cTn id="188" presetID="10" presetClass="entr" presetSubtype="0" fill="hold" grpId="0" nodeType="afterEffect">
                                  <p:stCondLst>
                                    <p:cond delay="0"/>
                                  </p:stCondLst>
                                  <p:childTnLst>
                                    <p:set>
                                      <p:cBhvr>
                                        <p:cTn id="189" dur="1" fill="hold">
                                          <p:stCondLst>
                                            <p:cond delay="0"/>
                                          </p:stCondLst>
                                        </p:cTn>
                                        <p:tgtEl>
                                          <p:spTgt spid="52"/>
                                        </p:tgtEl>
                                        <p:attrNameLst>
                                          <p:attrName>style.visibility</p:attrName>
                                        </p:attrNameLst>
                                      </p:cBhvr>
                                      <p:to>
                                        <p:strVal val="visible"/>
                                      </p:to>
                                    </p:set>
                                    <p:animEffect transition="in" filter="fade">
                                      <p:cBhvr>
                                        <p:cTn id="190"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P spid="47" grpId="0"/>
      <p:bldP spid="48" grpId="0"/>
      <p:bldP spid="49" grpId="0"/>
      <p:bldP spid="50" grpId="0"/>
      <p:bldP spid="51" grpId="0"/>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52" grpId="0"/>
      <p:bldP spid="56" grpId="0"/>
      <p:bldP spid="64" grpId="0"/>
      <p:bldP spid="66" grpId="0"/>
      <p:bldP spid="68" grpId="0"/>
      <p:bldP spid="70" grpId="0"/>
      <p:bldP spid="7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CE14D695-881B-4A62-A179-3BCA00090EC1}"/>
              </a:ext>
            </a:extLst>
          </p:cNvPr>
          <p:cNvSpPr/>
          <p:nvPr/>
        </p:nvSpPr>
        <p:spPr>
          <a:xfrm>
            <a:off x="575024" y="6178106"/>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31" name="Freeform: Shape 30">
            <a:extLst>
              <a:ext uri="{FF2B5EF4-FFF2-40B4-BE49-F238E27FC236}">
                <a16:creationId xmlns:a16="http://schemas.microsoft.com/office/drawing/2014/main" id="{E8092428-5E1B-4390-9A0C-3A6A6DA0FE01}"/>
              </a:ext>
            </a:extLst>
          </p:cNvPr>
          <p:cNvSpPr/>
          <p:nvPr/>
        </p:nvSpPr>
        <p:spPr>
          <a:xfrm>
            <a:off x="10172605" y="1248061"/>
            <a:ext cx="228600" cy="228600"/>
          </a:xfrm>
          <a:custGeom>
            <a:avLst/>
            <a:gdLst>
              <a:gd name="connsiteX0" fmla="*/ 222218 w 228600"/>
              <a:gd name="connsiteY0" fmla="*/ 114681 h 228600"/>
              <a:gd name="connsiteX1" fmla="*/ 114680 w 228600"/>
              <a:gd name="connsiteY1" fmla="*/ 222218 h 228600"/>
              <a:gd name="connsiteX2" fmla="*/ 7142 w 228600"/>
              <a:gd name="connsiteY2" fmla="*/ 114681 h 228600"/>
              <a:gd name="connsiteX3" fmla="*/ 114680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0" y="222218"/>
                </a:cubicBezTo>
                <a:cubicBezTo>
                  <a:pt x="55288" y="222218"/>
                  <a:pt x="7142" y="174072"/>
                  <a:pt x="7142" y="114681"/>
                </a:cubicBezTo>
                <a:cubicBezTo>
                  <a:pt x="7142" y="55290"/>
                  <a:pt x="55288" y="7144"/>
                  <a:pt x="114680"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32" name="Freeform: Shape 31">
            <a:extLst>
              <a:ext uri="{FF2B5EF4-FFF2-40B4-BE49-F238E27FC236}">
                <a16:creationId xmlns:a16="http://schemas.microsoft.com/office/drawing/2014/main" id="{B5A68867-B61B-4CBC-AA46-66D50AE045CB}"/>
              </a:ext>
            </a:extLst>
          </p:cNvPr>
          <p:cNvSpPr/>
          <p:nvPr/>
        </p:nvSpPr>
        <p:spPr>
          <a:xfrm>
            <a:off x="1768221" y="1248061"/>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33" name="Freeform: Shape 32">
            <a:extLst>
              <a:ext uri="{FF2B5EF4-FFF2-40B4-BE49-F238E27FC236}">
                <a16:creationId xmlns:a16="http://schemas.microsoft.com/office/drawing/2014/main" id="{8065FB89-EC4C-4639-A122-53B23CFF236D}"/>
              </a:ext>
            </a:extLst>
          </p:cNvPr>
          <p:cNvSpPr/>
          <p:nvPr/>
        </p:nvSpPr>
        <p:spPr>
          <a:xfrm>
            <a:off x="10383393" y="6122670"/>
            <a:ext cx="228600" cy="228600"/>
          </a:xfrm>
          <a:custGeom>
            <a:avLst/>
            <a:gdLst>
              <a:gd name="connsiteX0" fmla="*/ 222218 w 228600"/>
              <a:gd name="connsiteY0" fmla="*/ 114681 h 228600"/>
              <a:gd name="connsiteX1" fmla="*/ 114680 w 228600"/>
              <a:gd name="connsiteY1" fmla="*/ 222218 h 228600"/>
              <a:gd name="connsiteX2" fmla="*/ 7143 w 228600"/>
              <a:gd name="connsiteY2" fmla="*/ 114681 h 228600"/>
              <a:gd name="connsiteX3" fmla="*/ 114680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0" y="222218"/>
                </a:cubicBezTo>
                <a:cubicBezTo>
                  <a:pt x="55288" y="222218"/>
                  <a:pt x="7143" y="174072"/>
                  <a:pt x="7143" y="114681"/>
                </a:cubicBezTo>
                <a:cubicBezTo>
                  <a:pt x="7143" y="55290"/>
                  <a:pt x="55288" y="7144"/>
                  <a:pt x="114680"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34" name="Freeform: Shape 33">
            <a:extLst>
              <a:ext uri="{FF2B5EF4-FFF2-40B4-BE49-F238E27FC236}">
                <a16:creationId xmlns:a16="http://schemas.microsoft.com/office/drawing/2014/main" id="{EAE9E238-185B-4637-A477-3230B689F034}"/>
              </a:ext>
            </a:extLst>
          </p:cNvPr>
          <p:cNvSpPr/>
          <p:nvPr/>
        </p:nvSpPr>
        <p:spPr>
          <a:xfrm>
            <a:off x="11042333" y="3156966"/>
            <a:ext cx="228600" cy="228600"/>
          </a:xfrm>
          <a:custGeom>
            <a:avLst/>
            <a:gdLst>
              <a:gd name="connsiteX0" fmla="*/ 222218 w 228600"/>
              <a:gd name="connsiteY0" fmla="*/ 114681 h 228600"/>
              <a:gd name="connsiteX1" fmla="*/ 114681 w 228600"/>
              <a:gd name="connsiteY1" fmla="*/ 222218 h 228600"/>
              <a:gd name="connsiteX2" fmla="*/ 7143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89" y="222218"/>
                  <a:pt x="7143" y="174072"/>
                  <a:pt x="7143" y="114681"/>
                </a:cubicBezTo>
                <a:cubicBezTo>
                  <a:pt x="7143" y="55290"/>
                  <a:pt x="55289"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35" name="Freeform: Shape 34">
            <a:extLst>
              <a:ext uri="{FF2B5EF4-FFF2-40B4-BE49-F238E27FC236}">
                <a16:creationId xmlns:a16="http://schemas.microsoft.com/office/drawing/2014/main" id="{3BC12C49-5C6B-4517-9CCA-C06A5FE88A26}"/>
              </a:ext>
            </a:extLst>
          </p:cNvPr>
          <p:cNvSpPr/>
          <p:nvPr/>
        </p:nvSpPr>
        <p:spPr>
          <a:xfrm>
            <a:off x="2043875" y="4903089"/>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36" name="Freeform: Shape 35">
            <a:extLst>
              <a:ext uri="{FF2B5EF4-FFF2-40B4-BE49-F238E27FC236}">
                <a16:creationId xmlns:a16="http://schemas.microsoft.com/office/drawing/2014/main" id="{DB865B9A-F625-4093-856D-3E14F6D38F36}"/>
              </a:ext>
            </a:extLst>
          </p:cNvPr>
          <p:cNvSpPr/>
          <p:nvPr/>
        </p:nvSpPr>
        <p:spPr>
          <a:xfrm>
            <a:off x="467487" y="3007900"/>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37" name="Freeform: Shape 36">
            <a:extLst>
              <a:ext uri="{FF2B5EF4-FFF2-40B4-BE49-F238E27FC236}">
                <a16:creationId xmlns:a16="http://schemas.microsoft.com/office/drawing/2014/main" id="{42AC1C2B-3738-4585-A405-69BBD101F272}"/>
              </a:ext>
            </a:extLst>
          </p:cNvPr>
          <p:cNvSpPr/>
          <p:nvPr/>
        </p:nvSpPr>
        <p:spPr>
          <a:xfrm>
            <a:off x="9046655" y="4770501"/>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38" name="Freeform: Shape 37">
            <a:extLst>
              <a:ext uri="{FF2B5EF4-FFF2-40B4-BE49-F238E27FC236}">
                <a16:creationId xmlns:a16="http://schemas.microsoft.com/office/drawing/2014/main" id="{F9167E3D-49D4-4EB9-ADD7-9844AE45BA56}"/>
              </a:ext>
            </a:extLst>
          </p:cNvPr>
          <p:cNvSpPr/>
          <p:nvPr/>
        </p:nvSpPr>
        <p:spPr>
          <a:xfrm>
            <a:off x="11695748" y="656463"/>
            <a:ext cx="228600" cy="228600"/>
          </a:xfrm>
          <a:custGeom>
            <a:avLst/>
            <a:gdLst>
              <a:gd name="connsiteX0" fmla="*/ 222218 w 228600"/>
              <a:gd name="connsiteY0" fmla="*/ 114681 h 228600"/>
              <a:gd name="connsiteX1" fmla="*/ 114680 w 228600"/>
              <a:gd name="connsiteY1" fmla="*/ 222218 h 228600"/>
              <a:gd name="connsiteX2" fmla="*/ 7143 w 228600"/>
              <a:gd name="connsiteY2" fmla="*/ 114681 h 228600"/>
              <a:gd name="connsiteX3" fmla="*/ 114680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0" y="222218"/>
                </a:cubicBezTo>
                <a:cubicBezTo>
                  <a:pt x="55289" y="222218"/>
                  <a:pt x="7143" y="174072"/>
                  <a:pt x="7143" y="114681"/>
                </a:cubicBezTo>
                <a:cubicBezTo>
                  <a:pt x="7143" y="55290"/>
                  <a:pt x="55289" y="7144"/>
                  <a:pt x="114680"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39" name="Freeform: Shape 38">
            <a:extLst>
              <a:ext uri="{FF2B5EF4-FFF2-40B4-BE49-F238E27FC236}">
                <a16:creationId xmlns:a16="http://schemas.microsoft.com/office/drawing/2014/main" id="{681CD413-22D4-4211-AFE9-563CB00439EF}"/>
              </a:ext>
            </a:extLst>
          </p:cNvPr>
          <p:cNvSpPr/>
          <p:nvPr/>
        </p:nvSpPr>
        <p:spPr>
          <a:xfrm>
            <a:off x="269081" y="450056"/>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grpSp>
        <p:nvGrpSpPr>
          <p:cNvPr id="2" name="Group 1">
            <a:extLst>
              <a:ext uri="{FF2B5EF4-FFF2-40B4-BE49-F238E27FC236}">
                <a16:creationId xmlns:a16="http://schemas.microsoft.com/office/drawing/2014/main" id="{AB5BD4DC-38EB-40F0-985B-34FDF96FD9A6}"/>
              </a:ext>
            </a:extLst>
          </p:cNvPr>
          <p:cNvGrpSpPr/>
          <p:nvPr/>
        </p:nvGrpSpPr>
        <p:grpSpPr>
          <a:xfrm>
            <a:off x="3224022" y="2864929"/>
            <a:ext cx="5508974" cy="2404015"/>
            <a:chOff x="3224022" y="2864929"/>
            <a:chExt cx="5508974" cy="2404015"/>
          </a:xfrm>
        </p:grpSpPr>
        <p:sp>
          <p:nvSpPr>
            <p:cNvPr id="40" name="Freeform: Shape 39">
              <a:extLst>
                <a:ext uri="{FF2B5EF4-FFF2-40B4-BE49-F238E27FC236}">
                  <a16:creationId xmlns:a16="http://schemas.microsoft.com/office/drawing/2014/main" id="{80E478C8-298E-4DB7-9C26-3673F878FAC2}"/>
                </a:ext>
              </a:extLst>
            </p:cNvPr>
            <p:cNvSpPr/>
            <p:nvPr/>
          </p:nvSpPr>
          <p:spPr>
            <a:xfrm>
              <a:off x="4241673" y="3830669"/>
              <a:ext cx="1438275" cy="1438275"/>
            </a:xfrm>
            <a:custGeom>
              <a:avLst/>
              <a:gdLst>
                <a:gd name="connsiteX0" fmla="*/ 1436561 w 1438275"/>
                <a:gd name="connsiteY0" fmla="*/ 458057 h 1438275"/>
                <a:gd name="connsiteX1" fmla="*/ 1404652 w 1438275"/>
                <a:gd name="connsiteY1" fmla="*/ 393192 h 1438275"/>
                <a:gd name="connsiteX2" fmla="*/ 1051465 w 1438275"/>
                <a:gd name="connsiteY2" fmla="*/ 40005 h 1438275"/>
                <a:gd name="connsiteX3" fmla="*/ 1025843 w 1438275"/>
                <a:gd name="connsiteY3" fmla="*/ 20859 h 1438275"/>
                <a:gd name="connsiteX4" fmla="*/ 972122 w 1438275"/>
                <a:gd name="connsiteY4" fmla="*/ 7144 h 1438275"/>
                <a:gd name="connsiteX5" fmla="*/ 472535 w 1438275"/>
                <a:gd name="connsiteY5" fmla="*/ 7144 h 1438275"/>
                <a:gd name="connsiteX6" fmla="*/ 418909 w 1438275"/>
                <a:gd name="connsiteY6" fmla="*/ 20859 h 1438275"/>
                <a:gd name="connsiteX7" fmla="*/ 393287 w 1438275"/>
                <a:gd name="connsiteY7" fmla="*/ 40005 h 1438275"/>
                <a:gd name="connsiteX8" fmla="*/ 40005 w 1438275"/>
                <a:gd name="connsiteY8" fmla="*/ 393192 h 1438275"/>
                <a:gd name="connsiteX9" fmla="*/ 8096 w 1438275"/>
                <a:gd name="connsiteY9" fmla="*/ 458057 h 1438275"/>
                <a:gd name="connsiteX10" fmla="*/ 7144 w 1438275"/>
                <a:gd name="connsiteY10" fmla="*/ 472535 h 1438275"/>
                <a:gd name="connsiteX11" fmla="*/ 7144 w 1438275"/>
                <a:gd name="connsiteY11" fmla="*/ 972026 h 1438275"/>
                <a:gd name="connsiteX12" fmla="*/ 40005 w 1438275"/>
                <a:gd name="connsiteY12" fmla="*/ 1051369 h 1438275"/>
                <a:gd name="connsiteX13" fmla="*/ 393287 w 1438275"/>
                <a:gd name="connsiteY13" fmla="*/ 1404652 h 1438275"/>
                <a:gd name="connsiteX14" fmla="*/ 472535 w 1438275"/>
                <a:gd name="connsiteY14" fmla="*/ 1437513 h 1438275"/>
                <a:gd name="connsiteX15" fmla="*/ 972122 w 1438275"/>
                <a:gd name="connsiteY15" fmla="*/ 1437513 h 1438275"/>
                <a:gd name="connsiteX16" fmla="*/ 1051465 w 1438275"/>
                <a:gd name="connsiteY16" fmla="*/ 1404652 h 1438275"/>
                <a:gd name="connsiteX17" fmla="*/ 1404652 w 1438275"/>
                <a:gd name="connsiteY17" fmla="*/ 1051369 h 1438275"/>
                <a:gd name="connsiteX18" fmla="*/ 1437513 w 1438275"/>
                <a:gd name="connsiteY18" fmla="*/ 972026 h 1438275"/>
                <a:gd name="connsiteX19" fmla="*/ 1437513 w 1438275"/>
                <a:gd name="connsiteY19" fmla="*/ 472535 h 1438275"/>
                <a:gd name="connsiteX20" fmla="*/ 1436561 w 1438275"/>
                <a:gd name="connsiteY20" fmla="*/ 458057 h 1438275"/>
                <a:gd name="connsiteX21" fmla="*/ 722376 w 1438275"/>
                <a:gd name="connsiteY21" fmla="*/ 972788 h 1438275"/>
                <a:gd name="connsiteX22" fmla="*/ 471868 w 1438275"/>
                <a:gd name="connsiteY22" fmla="*/ 722281 h 1438275"/>
                <a:gd name="connsiteX23" fmla="*/ 722376 w 1438275"/>
                <a:gd name="connsiteY23" fmla="*/ 471773 h 1438275"/>
                <a:gd name="connsiteX24" fmla="*/ 972884 w 1438275"/>
                <a:gd name="connsiteY24" fmla="*/ 722281 h 1438275"/>
                <a:gd name="connsiteX25" fmla="*/ 722376 w 1438275"/>
                <a:gd name="connsiteY25" fmla="*/ 972788 h 1438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438275" h="1438275">
                  <a:moveTo>
                    <a:pt x="1436561" y="458057"/>
                  </a:moveTo>
                  <a:cubicBezTo>
                    <a:pt x="1433417" y="433673"/>
                    <a:pt x="1422273" y="410813"/>
                    <a:pt x="1404652" y="393192"/>
                  </a:cubicBezTo>
                  <a:lnTo>
                    <a:pt x="1051465" y="40005"/>
                  </a:lnTo>
                  <a:cubicBezTo>
                    <a:pt x="1043750" y="32290"/>
                    <a:pt x="1035082" y="25908"/>
                    <a:pt x="1025843" y="20859"/>
                  </a:cubicBezTo>
                  <a:cubicBezTo>
                    <a:pt x="1009459" y="11906"/>
                    <a:pt x="991076" y="7144"/>
                    <a:pt x="972122" y="7144"/>
                  </a:cubicBezTo>
                  <a:lnTo>
                    <a:pt x="472535" y="7144"/>
                  </a:lnTo>
                  <a:cubicBezTo>
                    <a:pt x="453676" y="7144"/>
                    <a:pt x="435292" y="11906"/>
                    <a:pt x="418909" y="20859"/>
                  </a:cubicBezTo>
                  <a:cubicBezTo>
                    <a:pt x="409575" y="25813"/>
                    <a:pt x="400907" y="32290"/>
                    <a:pt x="393287" y="40005"/>
                  </a:cubicBezTo>
                  <a:lnTo>
                    <a:pt x="40005" y="393192"/>
                  </a:lnTo>
                  <a:cubicBezTo>
                    <a:pt x="22384" y="410813"/>
                    <a:pt x="11239" y="433673"/>
                    <a:pt x="8096" y="458057"/>
                  </a:cubicBezTo>
                  <a:cubicBezTo>
                    <a:pt x="7429" y="462820"/>
                    <a:pt x="7144" y="467677"/>
                    <a:pt x="7144" y="472535"/>
                  </a:cubicBezTo>
                  <a:lnTo>
                    <a:pt x="7144" y="972026"/>
                  </a:lnTo>
                  <a:cubicBezTo>
                    <a:pt x="7144" y="1001839"/>
                    <a:pt x="18955" y="1030319"/>
                    <a:pt x="40005" y="1051369"/>
                  </a:cubicBezTo>
                  <a:lnTo>
                    <a:pt x="393287" y="1404652"/>
                  </a:lnTo>
                  <a:cubicBezTo>
                    <a:pt x="414242" y="1425702"/>
                    <a:pt x="442817" y="1437513"/>
                    <a:pt x="472535" y="1437513"/>
                  </a:cubicBezTo>
                  <a:lnTo>
                    <a:pt x="972122" y="1437513"/>
                  </a:lnTo>
                  <a:cubicBezTo>
                    <a:pt x="1001839" y="1437513"/>
                    <a:pt x="1030414" y="1425702"/>
                    <a:pt x="1051465" y="1404652"/>
                  </a:cubicBezTo>
                  <a:lnTo>
                    <a:pt x="1404652" y="1051369"/>
                  </a:lnTo>
                  <a:cubicBezTo>
                    <a:pt x="1425702" y="1030319"/>
                    <a:pt x="1437513" y="1001839"/>
                    <a:pt x="1437513" y="972026"/>
                  </a:cubicBezTo>
                  <a:lnTo>
                    <a:pt x="1437513" y="472535"/>
                  </a:lnTo>
                  <a:cubicBezTo>
                    <a:pt x="1437513" y="467677"/>
                    <a:pt x="1437227" y="462820"/>
                    <a:pt x="1436561" y="458057"/>
                  </a:cubicBezTo>
                  <a:close/>
                  <a:moveTo>
                    <a:pt x="722376" y="972788"/>
                  </a:moveTo>
                  <a:cubicBezTo>
                    <a:pt x="583978" y="972788"/>
                    <a:pt x="471868" y="860679"/>
                    <a:pt x="471868" y="722281"/>
                  </a:cubicBezTo>
                  <a:cubicBezTo>
                    <a:pt x="471868" y="583978"/>
                    <a:pt x="583978" y="471773"/>
                    <a:pt x="722376" y="471773"/>
                  </a:cubicBezTo>
                  <a:cubicBezTo>
                    <a:pt x="860679" y="471773"/>
                    <a:pt x="972884" y="583978"/>
                    <a:pt x="972884" y="722281"/>
                  </a:cubicBezTo>
                  <a:cubicBezTo>
                    <a:pt x="972884" y="860679"/>
                    <a:pt x="860679" y="972788"/>
                    <a:pt x="722376" y="972788"/>
                  </a:cubicBezTo>
                  <a:close/>
                </a:path>
              </a:pathLst>
            </a:custGeom>
            <a:solidFill>
              <a:srgbClr val="EFEFEF"/>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41" name="Freeform: Shape 40">
              <a:extLst>
                <a:ext uri="{FF2B5EF4-FFF2-40B4-BE49-F238E27FC236}">
                  <a16:creationId xmlns:a16="http://schemas.microsoft.com/office/drawing/2014/main" id="{188FB118-6364-45D3-94B1-EF2D2F587068}"/>
                </a:ext>
              </a:extLst>
            </p:cNvPr>
            <p:cNvSpPr/>
            <p:nvPr/>
          </p:nvSpPr>
          <p:spPr>
            <a:xfrm>
              <a:off x="5259419" y="2864929"/>
              <a:ext cx="1438275" cy="1438275"/>
            </a:xfrm>
            <a:custGeom>
              <a:avLst/>
              <a:gdLst>
                <a:gd name="connsiteX0" fmla="*/ 1404557 w 1438275"/>
                <a:gd name="connsiteY0" fmla="*/ 393287 h 1438275"/>
                <a:gd name="connsiteX1" fmla="*/ 1051370 w 1438275"/>
                <a:gd name="connsiteY1" fmla="*/ 40005 h 1438275"/>
                <a:gd name="connsiteX2" fmla="*/ 972026 w 1438275"/>
                <a:gd name="connsiteY2" fmla="*/ 7144 h 1438275"/>
                <a:gd name="connsiteX3" fmla="*/ 472536 w 1438275"/>
                <a:gd name="connsiteY3" fmla="*/ 7144 h 1438275"/>
                <a:gd name="connsiteX4" fmla="*/ 393192 w 1438275"/>
                <a:gd name="connsiteY4" fmla="*/ 40005 h 1438275"/>
                <a:gd name="connsiteX5" fmla="*/ 40005 w 1438275"/>
                <a:gd name="connsiteY5" fmla="*/ 393287 h 1438275"/>
                <a:gd name="connsiteX6" fmla="*/ 7144 w 1438275"/>
                <a:gd name="connsiteY6" fmla="*/ 472535 h 1438275"/>
                <a:gd name="connsiteX7" fmla="*/ 7144 w 1438275"/>
                <a:gd name="connsiteY7" fmla="*/ 972122 h 1438275"/>
                <a:gd name="connsiteX8" fmla="*/ 8097 w 1438275"/>
                <a:gd name="connsiteY8" fmla="*/ 986599 h 1438275"/>
                <a:gd name="connsiteX9" fmla="*/ 40005 w 1438275"/>
                <a:gd name="connsiteY9" fmla="*/ 1051465 h 1438275"/>
                <a:gd name="connsiteX10" fmla="*/ 393192 w 1438275"/>
                <a:gd name="connsiteY10" fmla="*/ 1404652 h 1438275"/>
                <a:gd name="connsiteX11" fmla="*/ 418815 w 1438275"/>
                <a:gd name="connsiteY11" fmla="*/ 1423797 h 1438275"/>
                <a:gd name="connsiteX12" fmla="*/ 472536 w 1438275"/>
                <a:gd name="connsiteY12" fmla="*/ 1437513 h 1438275"/>
                <a:gd name="connsiteX13" fmla="*/ 972026 w 1438275"/>
                <a:gd name="connsiteY13" fmla="*/ 1437513 h 1438275"/>
                <a:gd name="connsiteX14" fmla="*/ 1025747 w 1438275"/>
                <a:gd name="connsiteY14" fmla="*/ 1423797 h 1438275"/>
                <a:gd name="connsiteX15" fmla="*/ 1051370 w 1438275"/>
                <a:gd name="connsiteY15" fmla="*/ 1404652 h 1438275"/>
                <a:gd name="connsiteX16" fmla="*/ 1404557 w 1438275"/>
                <a:gd name="connsiteY16" fmla="*/ 1051465 h 1438275"/>
                <a:gd name="connsiteX17" fmla="*/ 1436465 w 1438275"/>
                <a:gd name="connsiteY17" fmla="*/ 986599 h 1438275"/>
                <a:gd name="connsiteX18" fmla="*/ 1437418 w 1438275"/>
                <a:gd name="connsiteY18" fmla="*/ 972122 h 1438275"/>
                <a:gd name="connsiteX19" fmla="*/ 1437418 w 1438275"/>
                <a:gd name="connsiteY19" fmla="*/ 472535 h 1438275"/>
                <a:gd name="connsiteX20" fmla="*/ 1404557 w 1438275"/>
                <a:gd name="connsiteY20" fmla="*/ 393287 h 1438275"/>
                <a:gd name="connsiteX21" fmla="*/ 722281 w 1438275"/>
                <a:gd name="connsiteY21" fmla="*/ 972884 h 1438275"/>
                <a:gd name="connsiteX22" fmla="*/ 471774 w 1438275"/>
                <a:gd name="connsiteY22" fmla="*/ 722376 h 1438275"/>
                <a:gd name="connsiteX23" fmla="*/ 722281 w 1438275"/>
                <a:gd name="connsiteY23" fmla="*/ 471869 h 1438275"/>
                <a:gd name="connsiteX24" fmla="*/ 972788 w 1438275"/>
                <a:gd name="connsiteY24" fmla="*/ 722376 h 1438275"/>
                <a:gd name="connsiteX25" fmla="*/ 722281 w 1438275"/>
                <a:gd name="connsiteY25" fmla="*/ 972884 h 1438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438275" h="1438275">
                  <a:moveTo>
                    <a:pt x="1404557" y="393287"/>
                  </a:moveTo>
                  <a:lnTo>
                    <a:pt x="1051370" y="40005"/>
                  </a:lnTo>
                  <a:cubicBezTo>
                    <a:pt x="1030320" y="18955"/>
                    <a:pt x="1001839" y="7144"/>
                    <a:pt x="972026" y="7144"/>
                  </a:cubicBezTo>
                  <a:lnTo>
                    <a:pt x="472536" y="7144"/>
                  </a:lnTo>
                  <a:cubicBezTo>
                    <a:pt x="442722" y="7144"/>
                    <a:pt x="414242" y="18955"/>
                    <a:pt x="393192" y="40005"/>
                  </a:cubicBezTo>
                  <a:lnTo>
                    <a:pt x="40005" y="393287"/>
                  </a:lnTo>
                  <a:cubicBezTo>
                    <a:pt x="18955" y="414338"/>
                    <a:pt x="7144" y="442817"/>
                    <a:pt x="7144" y="472535"/>
                  </a:cubicBezTo>
                  <a:lnTo>
                    <a:pt x="7144" y="972122"/>
                  </a:lnTo>
                  <a:cubicBezTo>
                    <a:pt x="7144" y="976979"/>
                    <a:pt x="7430" y="981837"/>
                    <a:pt x="8097" y="986599"/>
                  </a:cubicBezTo>
                  <a:cubicBezTo>
                    <a:pt x="11239" y="1010984"/>
                    <a:pt x="22384" y="1033844"/>
                    <a:pt x="40005" y="1051465"/>
                  </a:cubicBezTo>
                  <a:lnTo>
                    <a:pt x="393192" y="1404652"/>
                  </a:lnTo>
                  <a:cubicBezTo>
                    <a:pt x="400908" y="1412367"/>
                    <a:pt x="409575" y="1418749"/>
                    <a:pt x="418815" y="1423797"/>
                  </a:cubicBezTo>
                  <a:cubicBezTo>
                    <a:pt x="435102" y="1432751"/>
                    <a:pt x="453580" y="1437513"/>
                    <a:pt x="472536" y="1437513"/>
                  </a:cubicBezTo>
                  <a:lnTo>
                    <a:pt x="972026" y="1437513"/>
                  </a:lnTo>
                  <a:cubicBezTo>
                    <a:pt x="990981" y="1437513"/>
                    <a:pt x="1009460" y="1432751"/>
                    <a:pt x="1025747" y="1423797"/>
                  </a:cubicBezTo>
                  <a:cubicBezTo>
                    <a:pt x="1034987" y="1418749"/>
                    <a:pt x="1043654" y="1412367"/>
                    <a:pt x="1051370" y="1404652"/>
                  </a:cubicBezTo>
                  <a:lnTo>
                    <a:pt x="1404557" y="1051465"/>
                  </a:lnTo>
                  <a:cubicBezTo>
                    <a:pt x="1422178" y="1033844"/>
                    <a:pt x="1433322" y="1010984"/>
                    <a:pt x="1436465" y="986599"/>
                  </a:cubicBezTo>
                  <a:cubicBezTo>
                    <a:pt x="1437132" y="981837"/>
                    <a:pt x="1437418" y="976979"/>
                    <a:pt x="1437418" y="972122"/>
                  </a:cubicBezTo>
                  <a:lnTo>
                    <a:pt x="1437418" y="472535"/>
                  </a:lnTo>
                  <a:cubicBezTo>
                    <a:pt x="1437418" y="442817"/>
                    <a:pt x="1425607" y="414338"/>
                    <a:pt x="1404557" y="393287"/>
                  </a:cubicBezTo>
                  <a:close/>
                  <a:moveTo>
                    <a:pt x="722281" y="972884"/>
                  </a:moveTo>
                  <a:cubicBezTo>
                    <a:pt x="583882" y="972884"/>
                    <a:pt x="471774" y="860679"/>
                    <a:pt x="471774" y="722376"/>
                  </a:cubicBezTo>
                  <a:cubicBezTo>
                    <a:pt x="471774" y="583978"/>
                    <a:pt x="583882" y="471869"/>
                    <a:pt x="722281" y="471869"/>
                  </a:cubicBezTo>
                  <a:cubicBezTo>
                    <a:pt x="860679" y="471869"/>
                    <a:pt x="972788" y="583978"/>
                    <a:pt x="972788" y="722376"/>
                  </a:cubicBezTo>
                  <a:cubicBezTo>
                    <a:pt x="972788" y="860679"/>
                    <a:pt x="860679" y="972884"/>
                    <a:pt x="722281" y="972884"/>
                  </a:cubicBezTo>
                  <a:close/>
                </a:path>
              </a:pathLst>
            </a:custGeom>
            <a:solidFill>
              <a:srgbClr val="EFEFEF"/>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42" name="Freeform: Shape 41">
              <a:extLst>
                <a:ext uri="{FF2B5EF4-FFF2-40B4-BE49-F238E27FC236}">
                  <a16:creationId xmlns:a16="http://schemas.microsoft.com/office/drawing/2014/main" id="{8F23F615-9F54-496A-A0D8-52270E71398F}"/>
                </a:ext>
              </a:extLst>
            </p:cNvPr>
            <p:cNvSpPr/>
            <p:nvPr/>
          </p:nvSpPr>
          <p:spPr>
            <a:xfrm>
              <a:off x="3224022" y="2864929"/>
              <a:ext cx="1438275" cy="1438275"/>
            </a:xfrm>
            <a:custGeom>
              <a:avLst/>
              <a:gdLst>
                <a:gd name="connsiteX0" fmla="*/ 1404652 w 1438275"/>
                <a:gd name="connsiteY0" fmla="*/ 393287 h 1438275"/>
                <a:gd name="connsiteX1" fmla="*/ 1051369 w 1438275"/>
                <a:gd name="connsiteY1" fmla="*/ 40005 h 1438275"/>
                <a:gd name="connsiteX2" fmla="*/ 972122 w 1438275"/>
                <a:gd name="connsiteY2" fmla="*/ 7144 h 1438275"/>
                <a:gd name="connsiteX3" fmla="*/ 472535 w 1438275"/>
                <a:gd name="connsiteY3" fmla="*/ 7144 h 1438275"/>
                <a:gd name="connsiteX4" fmla="*/ 393192 w 1438275"/>
                <a:gd name="connsiteY4" fmla="*/ 40005 h 1438275"/>
                <a:gd name="connsiteX5" fmla="*/ 40005 w 1438275"/>
                <a:gd name="connsiteY5" fmla="*/ 393287 h 1438275"/>
                <a:gd name="connsiteX6" fmla="*/ 7144 w 1438275"/>
                <a:gd name="connsiteY6" fmla="*/ 472535 h 1438275"/>
                <a:gd name="connsiteX7" fmla="*/ 7144 w 1438275"/>
                <a:gd name="connsiteY7" fmla="*/ 972122 h 1438275"/>
                <a:gd name="connsiteX8" fmla="*/ 40005 w 1438275"/>
                <a:gd name="connsiteY8" fmla="*/ 1051465 h 1438275"/>
                <a:gd name="connsiteX9" fmla="*/ 393192 w 1438275"/>
                <a:gd name="connsiteY9" fmla="*/ 1404652 h 1438275"/>
                <a:gd name="connsiteX10" fmla="*/ 472535 w 1438275"/>
                <a:gd name="connsiteY10" fmla="*/ 1437513 h 1438275"/>
                <a:gd name="connsiteX11" fmla="*/ 972122 w 1438275"/>
                <a:gd name="connsiteY11" fmla="*/ 1437513 h 1438275"/>
                <a:gd name="connsiteX12" fmla="*/ 1025747 w 1438275"/>
                <a:gd name="connsiteY12" fmla="*/ 1423797 h 1438275"/>
                <a:gd name="connsiteX13" fmla="*/ 1051369 w 1438275"/>
                <a:gd name="connsiteY13" fmla="*/ 1404652 h 1438275"/>
                <a:gd name="connsiteX14" fmla="*/ 1404652 w 1438275"/>
                <a:gd name="connsiteY14" fmla="*/ 1051465 h 1438275"/>
                <a:gd name="connsiteX15" fmla="*/ 1436560 w 1438275"/>
                <a:gd name="connsiteY15" fmla="*/ 986599 h 1438275"/>
                <a:gd name="connsiteX16" fmla="*/ 1437513 w 1438275"/>
                <a:gd name="connsiteY16" fmla="*/ 972122 h 1438275"/>
                <a:gd name="connsiteX17" fmla="*/ 1437513 w 1438275"/>
                <a:gd name="connsiteY17" fmla="*/ 472535 h 1438275"/>
                <a:gd name="connsiteX18" fmla="*/ 1404652 w 1438275"/>
                <a:gd name="connsiteY18" fmla="*/ 393287 h 1438275"/>
                <a:gd name="connsiteX19" fmla="*/ 722281 w 1438275"/>
                <a:gd name="connsiteY19" fmla="*/ 972884 h 1438275"/>
                <a:gd name="connsiteX20" fmla="*/ 471773 w 1438275"/>
                <a:gd name="connsiteY20" fmla="*/ 722376 h 1438275"/>
                <a:gd name="connsiteX21" fmla="*/ 722281 w 1438275"/>
                <a:gd name="connsiteY21" fmla="*/ 471869 h 1438275"/>
                <a:gd name="connsiteX22" fmla="*/ 972788 w 1438275"/>
                <a:gd name="connsiteY22" fmla="*/ 722376 h 1438275"/>
                <a:gd name="connsiteX23" fmla="*/ 722281 w 1438275"/>
                <a:gd name="connsiteY23" fmla="*/ 972884 h 1438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38275" h="1438275">
                  <a:moveTo>
                    <a:pt x="1404652" y="393287"/>
                  </a:moveTo>
                  <a:lnTo>
                    <a:pt x="1051369" y="40005"/>
                  </a:lnTo>
                  <a:cubicBezTo>
                    <a:pt x="1030319" y="18955"/>
                    <a:pt x="1001839" y="7144"/>
                    <a:pt x="972122" y="7144"/>
                  </a:cubicBezTo>
                  <a:lnTo>
                    <a:pt x="472535" y="7144"/>
                  </a:lnTo>
                  <a:cubicBezTo>
                    <a:pt x="442817" y="7144"/>
                    <a:pt x="414242" y="18955"/>
                    <a:pt x="393192" y="40005"/>
                  </a:cubicBezTo>
                  <a:lnTo>
                    <a:pt x="40005" y="393287"/>
                  </a:lnTo>
                  <a:cubicBezTo>
                    <a:pt x="18955" y="414338"/>
                    <a:pt x="7144" y="442817"/>
                    <a:pt x="7144" y="472535"/>
                  </a:cubicBezTo>
                  <a:lnTo>
                    <a:pt x="7144" y="972122"/>
                  </a:lnTo>
                  <a:cubicBezTo>
                    <a:pt x="7144" y="1001839"/>
                    <a:pt x="18955" y="1030414"/>
                    <a:pt x="40005" y="1051465"/>
                  </a:cubicBezTo>
                  <a:lnTo>
                    <a:pt x="393192" y="1404652"/>
                  </a:lnTo>
                  <a:cubicBezTo>
                    <a:pt x="414242" y="1425702"/>
                    <a:pt x="442817" y="1437513"/>
                    <a:pt x="472535" y="1437513"/>
                  </a:cubicBezTo>
                  <a:lnTo>
                    <a:pt x="972122" y="1437513"/>
                  </a:lnTo>
                  <a:cubicBezTo>
                    <a:pt x="991076" y="1437513"/>
                    <a:pt x="1009459" y="1432751"/>
                    <a:pt x="1025747" y="1423797"/>
                  </a:cubicBezTo>
                  <a:cubicBezTo>
                    <a:pt x="1035082" y="1418749"/>
                    <a:pt x="1043749" y="1412367"/>
                    <a:pt x="1051369" y="1404652"/>
                  </a:cubicBezTo>
                  <a:lnTo>
                    <a:pt x="1404652" y="1051465"/>
                  </a:lnTo>
                  <a:cubicBezTo>
                    <a:pt x="1422273" y="1033844"/>
                    <a:pt x="1433417" y="1010984"/>
                    <a:pt x="1436560" y="986599"/>
                  </a:cubicBezTo>
                  <a:cubicBezTo>
                    <a:pt x="1437227" y="981837"/>
                    <a:pt x="1437513" y="976979"/>
                    <a:pt x="1437513" y="972122"/>
                  </a:cubicBezTo>
                  <a:lnTo>
                    <a:pt x="1437513" y="472535"/>
                  </a:lnTo>
                  <a:cubicBezTo>
                    <a:pt x="1437513" y="442817"/>
                    <a:pt x="1425702" y="414338"/>
                    <a:pt x="1404652" y="393287"/>
                  </a:cubicBezTo>
                  <a:close/>
                  <a:moveTo>
                    <a:pt x="722281" y="972884"/>
                  </a:moveTo>
                  <a:cubicBezTo>
                    <a:pt x="583978" y="972884"/>
                    <a:pt x="471773" y="860679"/>
                    <a:pt x="471773" y="722376"/>
                  </a:cubicBezTo>
                  <a:cubicBezTo>
                    <a:pt x="471773" y="583978"/>
                    <a:pt x="583978" y="471869"/>
                    <a:pt x="722281" y="471869"/>
                  </a:cubicBezTo>
                  <a:cubicBezTo>
                    <a:pt x="860679" y="471869"/>
                    <a:pt x="972788" y="583978"/>
                    <a:pt x="972788" y="722376"/>
                  </a:cubicBezTo>
                  <a:cubicBezTo>
                    <a:pt x="972788" y="860679"/>
                    <a:pt x="860679" y="972884"/>
                    <a:pt x="722281" y="972884"/>
                  </a:cubicBezTo>
                  <a:close/>
                </a:path>
              </a:pathLst>
            </a:custGeom>
            <a:solidFill>
              <a:srgbClr val="EFEFEF"/>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43" name="Freeform: Shape 42">
              <a:extLst>
                <a:ext uri="{FF2B5EF4-FFF2-40B4-BE49-F238E27FC236}">
                  <a16:creationId xmlns:a16="http://schemas.microsoft.com/office/drawing/2014/main" id="{9B750FC7-1CCA-42BC-B4FB-BF2EBF913091}"/>
                </a:ext>
              </a:extLst>
            </p:cNvPr>
            <p:cNvSpPr/>
            <p:nvPr/>
          </p:nvSpPr>
          <p:spPr>
            <a:xfrm>
              <a:off x="6277070" y="3830669"/>
              <a:ext cx="1438275" cy="1438275"/>
            </a:xfrm>
            <a:custGeom>
              <a:avLst/>
              <a:gdLst>
                <a:gd name="connsiteX0" fmla="*/ 1436561 w 1438275"/>
                <a:gd name="connsiteY0" fmla="*/ 458057 h 1438275"/>
                <a:gd name="connsiteX1" fmla="*/ 1404652 w 1438275"/>
                <a:gd name="connsiteY1" fmla="*/ 393192 h 1438275"/>
                <a:gd name="connsiteX2" fmla="*/ 1051370 w 1438275"/>
                <a:gd name="connsiteY2" fmla="*/ 40005 h 1438275"/>
                <a:gd name="connsiteX3" fmla="*/ 1025747 w 1438275"/>
                <a:gd name="connsiteY3" fmla="*/ 20859 h 1438275"/>
                <a:gd name="connsiteX4" fmla="*/ 972122 w 1438275"/>
                <a:gd name="connsiteY4" fmla="*/ 7144 h 1438275"/>
                <a:gd name="connsiteX5" fmla="*/ 472535 w 1438275"/>
                <a:gd name="connsiteY5" fmla="*/ 7144 h 1438275"/>
                <a:gd name="connsiteX6" fmla="*/ 418814 w 1438275"/>
                <a:gd name="connsiteY6" fmla="*/ 20859 h 1438275"/>
                <a:gd name="connsiteX7" fmla="*/ 393192 w 1438275"/>
                <a:gd name="connsiteY7" fmla="*/ 40005 h 1438275"/>
                <a:gd name="connsiteX8" fmla="*/ 40005 w 1438275"/>
                <a:gd name="connsiteY8" fmla="*/ 393192 h 1438275"/>
                <a:gd name="connsiteX9" fmla="*/ 8096 w 1438275"/>
                <a:gd name="connsiteY9" fmla="*/ 458057 h 1438275"/>
                <a:gd name="connsiteX10" fmla="*/ 7144 w 1438275"/>
                <a:gd name="connsiteY10" fmla="*/ 472535 h 1438275"/>
                <a:gd name="connsiteX11" fmla="*/ 7144 w 1438275"/>
                <a:gd name="connsiteY11" fmla="*/ 972026 h 1438275"/>
                <a:gd name="connsiteX12" fmla="*/ 40005 w 1438275"/>
                <a:gd name="connsiteY12" fmla="*/ 1051369 h 1438275"/>
                <a:gd name="connsiteX13" fmla="*/ 393192 w 1438275"/>
                <a:gd name="connsiteY13" fmla="*/ 1404652 h 1438275"/>
                <a:gd name="connsiteX14" fmla="*/ 472535 w 1438275"/>
                <a:gd name="connsiteY14" fmla="*/ 1437513 h 1438275"/>
                <a:gd name="connsiteX15" fmla="*/ 972122 w 1438275"/>
                <a:gd name="connsiteY15" fmla="*/ 1437513 h 1438275"/>
                <a:gd name="connsiteX16" fmla="*/ 1051370 w 1438275"/>
                <a:gd name="connsiteY16" fmla="*/ 1404652 h 1438275"/>
                <a:gd name="connsiteX17" fmla="*/ 1404652 w 1438275"/>
                <a:gd name="connsiteY17" fmla="*/ 1051369 h 1438275"/>
                <a:gd name="connsiteX18" fmla="*/ 1437513 w 1438275"/>
                <a:gd name="connsiteY18" fmla="*/ 972026 h 1438275"/>
                <a:gd name="connsiteX19" fmla="*/ 1437513 w 1438275"/>
                <a:gd name="connsiteY19" fmla="*/ 472535 h 1438275"/>
                <a:gd name="connsiteX20" fmla="*/ 1436561 w 1438275"/>
                <a:gd name="connsiteY20" fmla="*/ 458057 h 1438275"/>
                <a:gd name="connsiteX21" fmla="*/ 722281 w 1438275"/>
                <a:gd name="connsiteY21" fmla="*/ 972788 h 1438275"/>
                <a:gd name="connsiteX22" fmla="*/ 471773 w 1438275"/>
                <a:gd name="connsiteY22" fmla="*/ 722281 h 1438275"/>
                <a:gd name="connsiteX23" fmla="*/ 722281 w 1438275"/>
                <a:gd name="connsiteY23" fmla="*/ 471773 h 1438275"/>
                <a:gd name="connsiteX24" fmla="*/ 972788 w 1438275"/>
                <a:gd name="connsiteY24" fmla="*/ 722281 h 1438275"/>
                <a:gd name="connsiteX25" fmla="*/ 722281 w 1438275"/>
                <a:gd name="connsiteY25" fmla="*/ 972788 h 1438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438275" h="1438275">
                  <a:moveTo>
                    <a:pt x="1436561" y="458057"/>
                  </a:moveTo>
                  <a:cubicBezTo>
                    <a:pt x="1433417" y="433673"/>
                    <a:pt x="1422273" y="410813"/>
                    <a:pt x="1404652" y="393192"/>
                  </a:cubicBezTo>
                  <a:lnTo>
                    <a:pt x="1051370" y="40005"/>
                  </a:lnTo>
                  <a:cubicBezTo>
                    <a:pt x="1043750" y="32290"/>
                    <a:pt x="1035082" y="25813"/>
                    <a:pt x="1025747" y="20859"/>
                  </a:cubicBezTo>
                  <a:cubicBezTo>
                    <a:pt x="1009364" y="11906"/>
                    <a:pt x="990981" y="7144"/>
                    <a:pt x="972122" y="7144"/>
                  </a:cubicBezTo>
                  <a:lnTo>
                    <a:pt x="472535" y="7144"/>
                  </a:lnTo>
                  <a:cubicBezTo>
                    <a:pt x="453580" y="7144"/>
                    <a:pt x="435197" y="11906"/>
                    <a:pt x="418814" y="20859"/>
                  </a:cubicBezTo>
                  <a:cubicBezTo>
                    <a:pt x="409575" y="25908"/>
                    <a:pt x="400907" y="32290"/>
                    <a:pt x="393192" y="40005"/>
                  </a:cubicBezTo>
                  <a:lnTo>
                    <a:pt x="40005" y="393192"/>
                  </a:lnTo>
                  <a:cubicBezTo>
                    <a:pt x="22384" y="410813"/>
                    <a:pt x="11239" y="433673"/>
                    <a:pt x="8096" y="458057"/>
                  </a:cubicBezTo>
                  <a:cubicBezTo>
                    <a:pt x="7429" y="462820"/>
                    <a:pt x="7144" y="467677"/>
                    <a:pt x="7144" y="472535"/>
                  </a:cubicBezTo>
                  <a:lnTo>
                    <a:pt x="7144" y="972026"/>
                  </a:lnTo>
                  <a:cubicBezTo>
                    <a:pt x="7144" y="1001839"/>
                    <a:pt x="18955" y="1030319"/>
                    <a:pt x="40005" y="1051369"/>
                  </a:cubicBezTo>
                  <a:lnTo>
                    <a:pt x="393192" y="1404652"/>
                  </a:lnTo>
                  <a:cubicBezTo>
                    <a:pt x="414242" y="1425702"/>
                    <a:pt x="442817" y="1437513"/>
                    <a:pt x="472535" y="1437513"/>
                  </a:cubicBezTo>
                  <a:lnTo>
                    <a:pt x="972122" y="1437513"/>
                  </a:lnTo>
                  <a:cubicBezTo>
                    <a:pt x="1001839" y="1437513"/>
                    <a:pt x="1030414" y="1425702"/>
                    <a:pt x="1051370" y="1404652"/>
                  </a:cubicBezTo>
                  <a:lnTo>
                    <a:pt x="1404652" y="1051369"/>
                  </a:lnTo>
                  <a:cubicBezTo>
                    <a:pt x="1425702" y="1030319"/>
                    <a:pt x="1437513" y="1001839"/>
                    <a:pt x="1437513" y="972026"/>
                  </a:cubicBezTo>
                  <a:lnTo>
                    <a:pt x="1437513" y="472535"/>
                  </a:lnTo>
                  <a:cubicBezTo>
                    <a:pt x="1437513" y="467677"/>
                    <a:pt x="1437227" y="462820"/>
                    <a:pt x="1436561" y="458057"/>
                  </a:cubicBezTo>
                  <a:close/>
                  <a:moveTo>
                    <a:pt x="722281" y="972788"/>
                  </a:moveTo>
                  <a:cubicBezTo>
                    <a:pt x="583978" y="972788"/>
                    <a:pt x="471773" y="860679"/>
                    <a:pt x="471773" y="722281"/>
                  </a:cubicBezTo>
                  <a:cubicBezTo>
                    <a:pt x="471773" y="583978"/>
                    <a:pt x="583978" y="471773"/>
                    <a:pt x="722281" y="471773"/>
                  </a:cubicBezTo>
                  <a:cubicBezTo>
                    <a:pt x="860679" y="471773"/>
                    <a:pt x="972788" y="583978"/>
                    <a:pt x="972788" y="722281"/>
                  </a:cubicBezTo>
                  <a:cubicBezTo>
                    <a:pt x="972788" y="860679"/>
                    <a:pt x="860679" y="972788"/>
                    <a:pt x="722281" y="972788"/>
                  </a:cubicBezTo>
                  <a:close/>
                </a:path>
              </a:pathLst>
            </a:custGeom>
            <a:solidFill>
              <a:srgbClr val="EFEFEF"/>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44" name="Freeform: Shape 43">
              <a:extLst>
                <a:ext uri="{FF2B5EF4-FFF2-40B4-BE49-F238E27FC236}">
                  <a16:creationId xmlns:a16="http://schemas.microsoft.com/office/drawing/2014/main" id="{686FB78A-6800-4963-B6A9-2A560FC81501}"/>
                </a:ext>
              </a:extLst>
            </p:cNvPr>
            <p:cNvSpPr/>
            <p:nvPr/>
          </p:nvSpPr>
          <p:spPr>
            <a:xfrm>
              <a:off x="7294721" y="2864929"/>
              <a:ext cx="1438275" cy="1438275"/>
            </a:xfrm>
            <a:custGeom>
              <a:avLst/>
              <a:gdLst>
                <a:gd name="connsiteX0" fmla="*/ 1404652 w 1438275"/>
                <a:gd name="connsiteY0" fmla="*/ 393287 h 1438275"/>
                <a:gd name="connsiteX1" fmla="*/ 1051465 w 1438275"/>
                <a:gd name="connsiteY1" fmla="*/ 40005 h 1438275"/>
                <a:gd name="connsiteX2" fmla="*/ 972122 w 1438275"/>
                <a:gd name="connsiteY2" fmla="*/ 7144 h 1438275"/>
                <a:gd name="connsiteX3" fmla="*/ 472536 w 1438275"/>
                <a:gd name="connsiteY3" fmla="*/ 7144 h 1438275"/>
                <a:gd name="connsiteX4" fmla="*/ 393288 w 1438275"/>
                <a:gd name="connsiteY4" fmla="*/ 40005 h 1438275"/>
                <a:gd name="connsiteX5" fmla="*/ 40005 w 1438275"/>
                <a:gd name="connsiteY5" fmla="*/ 393287 h 1438275"/>
                <a:gd name="connsiteX6" fmla="*/ 7144 w 1438275"/>
                <a:gd name="connsiteY6" fmla="*/ 472535 h 1438275"/>
                <a:gd name="connsiteX7" fmla="*/ 7144 w 1438275"/>
                <a:gd name="connsiteY7" fmla="*/ 972122 h 1438275"/>
                <a:gd name="connsiteX8" fmla="*/ 8097 w 1438275"/>
                <a:gd name="connsiteY8" fmla="*/ 986599 h 1438275"/>
                <a:gd name="connsiteX9" fmla="*/ 40005 w 1438275"/>
                <a:gd name="connsiteY9" fmla="*/ 1051465 h 1438275"/>
                <a:gd name="connsiteX10" fmla="*/ 393288 w 1438275"/>
                <a:gd name="connsiteY10" fmla="*/ 1404652 h 1438275"/>
                <a:gd name="connsiteX11" fmla="*/ 418910 w 1438275"/>
                <a:gd name="connsiteY11" fmla="*/ 1423797 h 1438275"/>
                <a:gd name="connsiteX12" fmla="*/ 472536 w 1438275"/>
                <a:gd name="connsiteY12" fmla="*/ 1437513 h 1438275"/>
                <a:gd name="connsiteX13" fmla="*/ 972122 w 1438275"/>
                <a:gd name="connsiteY13" fmla="*/ 1437513 h 1438275"/>
                <a:gd name="connsiteX14" fmla="*/ 1051465 w 1438275"/>
                <a:gd name="connsiteY14" fmla="*/ 1404652 h 1438275"/>
                <a:gd name="connsiteX15" fmla="*/ 1404652 w 1438275"/>
                <a:gd name="connsiteY15" fmla="*/ 1051465 h 1438275"/>
                <a:gd name="connsiteX16" fmla="*/ 1437513 w 1438275"/>
                <a:gd name="connsiteY16" fmla="*/ 972122 h 1438275"/>
                <a:gd name="connsiteX17" fmla="*/ 1437513 w 1438275"/>
                <a:gd name="connsiteY17" fmla="*/ 472535 h 1438275"/>
                <a:gd name="connsiteX18" fmla="*/ 1404652 w 1438275"/>
                <a:gd name="connsiteY18" fmla="*/ 393287 h 1438275"/>
                <a:gd name="connsiteX19" fmla="*/ 722376 w 1438275"/>
                <a:gd name="connsiteY19" fmla="*/ 972884 h 1438275"/>
                <a:gd name="connsiteX20" fmla="*/ 471869 w 1438275"/>
                <a:gd name="connsiteY20" fmla="*/ 722376 h 1438275"/>
                <a:gd name="connsiteX21" fmla="*/ 722376 w 1438275"/>
                <a:gd name="connsiteY21" fmla="*/ 471869 h 1438275"/>
                <a:gd name="connsiteX22" fmla="*/ 972884 w 1438275"/>
                <a:gd name="connsiteY22" fmla="*/ 722376 h 1438275"/>
                <a:gd name="connsiteX23" fmla="*/ 722376 w 1438275"/>
                <a:gd name="connsiteY23" fmla="*/ 972884 h 1438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38275" h="1438275">
                  <a:moveTo>
                    <a:pt x="1404652" y="393287"/>
                  </a:moveTo>
                  <a:lnTo>
                    <a:pt x="1051465" y="40005"/>
                  </a:lnTo>
                  <a:cubicBezTo>
                    <a:pt x="1030415" y="18955"/>
                    <a:pt x="1001840" y="7144"/>
                    <a:pt x="972122" y="7144"/>
                  </a:cubicBezTo>
                  <a:lnTo>
                    <a:pt x="472536" y="7144"/>
                  </a:lnTo>
                  <a:cubicBezTo>
                    <a:pt x="442818" y="7144"/>
                    <a:pt x="414338" y="18955"/>
                    <a:pt x="393288" y="40005"/>
                  </a:cubicBezTo>
                  <a:lnTo>
                    <a:pt x="40005" y="393287"/>
                  </a:lnTo>
                  <a:cubicBezTo>
                    <a:pt x="18955" y="414338"/>
                    <a:pt x="7144" y="442817"/>
                    <a:pt x="7144" y="472535"/>
                  </a:cubicBezTo>
                  <a:lnTo>
                    <a:pt x="7144" y="972122"/>
                  </a:lnTo>
                  <a:cubicBezTo>
                    <a:pt x="7144" y="976979"/>
                    <a:pt x="7430" y="981837"/>
                    <a:pt x="8097" y="986599"/>
                  </a:cubicBezTo>
                  <a:cubicBezTo>
                    <a:pt x="11240" y="1010984"/>
                    <a:pt x="22384" y="1033844"/>
                    <a:pt x="40005" y="1051465"/>
                  </a:cubicBezTo>
                  <a:lnTo>
                    <a:pt x="393288" y="1404652"/>
                  </a:lnTo>
                  <a:cubicBezTo>
                    <a:pt x="400908" y="1412367"/>
                    <a:pt x="409575" y="1418749"/>
                    <a:pt x="418910" y="1423797"/>
                  </a:cubicBezTo>
                  <a:cubicBezTo>
                    <a:pt x="435197" y="1432751"/>
                    <a:pt x="453580" y="1437513"/>
                    <a:pt x="472536" y="1437513"/>
                  </a:cubicBezTo>
                  <a:lnTo>
                    <a:pt x="972122" y="1437513"/>
                  </a:lnTo>
                  <a:cubicBezTo>
                    <a:pt x="1001840" y="1437513"/>
                    <a:pt x="1030415" y="1425702"/>
                    <a:pt x="1051465" y="1404652"/>
                  </a:cubicBezTo>
                  <a:lnTo>
                    <a:pt x="1404652" y="1051465"/>
                  </a:lnTo>
                  <a:cubicBezTo>
                    <a:pt x="1425703" y="1030414"/>
                    <a:pt x="1437513" y="1001839"/>
                    <a:pt x="1437513" y="972122"/>
                  </a:cubicBezTo>
                  <a:lnTo>
                    <a:pt x="1437513" y="472535"/>
                  </a:lnTo>
                  <a:cubicBezTo>
                    <a:pt x="1437513" y="442817"/>
                    <a:pt x="1425703" y="414338"/>
                    <a:pt x="1404652" y="393287"/>
                  </a:cubicBezTo>
                  <a:close/>
                  <a:moveTo>
                    <a:pt x="722376" y="972884"/>
                  </a:moveTo>
                  <a:cubicBezTo>
                    <a:pt x="583978" y="972884"/>
                    <a:pt x="471869" y="860679"/>
                    <a:pt x="471869" y="722376"/>
                  </a:cubicBezTo>
                  <a:cubicBezTo>
                    <a:pt x="471869" y="583978"/>
                    <a:pt x="583978" y="471869"/>
                    <a:pt x="722376" y="471869"/>
                  </a:cubicBezTo>
                  <a:cubicBezTo>
                    <a:pt x="860679" y="471869"/>
                    <a:pt x="972884" y="583978"/>
                    <a:pt x="972884" y="722376"/>
                  </a:cubicBezTo>
                  <a:cubicBezTo>
                    <a:pt x="972884" y="860679"/>
                    <a:pt x="860679" y="972884"/>
                    <a:pt x="722376" y="972884"/>
                  </a:cubicBezTo>
                  <a:close/>
                </a:path>
              </a:pathLst>
            </a:custGeom>
            <a:solidFill>
              <a:srgbClr val="EFEFEF"/>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grpSp>
      <p:sp>
        <p:nvSpPr>
          <p:cNvPr id="45" name="Freeform: Shape 44">
            <a:extLst>
              <a:ext uri="{FF2B5EF4-FFF2-40B4-BE49-F238E27FC236}">
                <a16:creationId xmlns:a16="http://schemas.microsoft.com/office/drawing/2014/main" id="{7929D216-0182-41C3-BC39-BBEA395BAFA2}"/>
              </a:ext>
            </a:extLst>
          </p:cNvPr>
          <p:cNvSpPr/>
          <p:nvPr/>
        </p:nvSpPr>
        <p:spPr>
          <a:xfrm>
            <a:off x="6444217" y="3980973"/>
            <a:ext cx="1152525" cy="1152525"/>
          </a:xfrm>
          <a:custGeom>
            <a:avLst/>
            <a:gdLst>
              <a:gd name="connsiteX0" fmla="*/ 1118902 w 1152525"/>
              <a:gd name="connsiteY0" fmla="*/ 309563 h 1152525"/>
              <a:gd name="connsiteX1" fmla="*/ 849344 w 1152525"/>
              <a:gd name="connsiteY1" fmla="*/ 40005 h 1152525"/>
              <a:gd name="connsiteX2" fmla="*/ 770096 w 1152525"/>
              <a:gd name="connsiteY2" fmla="*/ 7144 h 1152525"/>
              <a:gd name="connsiteX3" fmla="*/ 388906 w 1152525"/>
              <a:gd name="connsiteY3" fmla="*/ 7144 h 1152525"/>
              <a:gd name="connsiteX4" fmla="*/ 309563 w 1152525"/>
              <a:gd name="connsiteY4" fmla="*/ 40005 h 1152525"/>
              <a:gd name="connsiteX5" fmla="*/ 40005 w 1152525"/>
              <a:gd name="connsiteY5" fmla="*/ 309563 h 1152525"/>
              <a:gd name="connsiteX6" fmla="*/ 7144 w 1152525"/>
              <a:gd name="connsiteY6" fmla="*/ 388810 h 1152525"/>
              <a:gd name="connsiteX7" fmla="*/ 7144 w 1152525"/>
              <a:gd name="connsiteY7" fmla="*/ 770001 h 1152525"/>
              <a:gd name="connsiteX8" fmla="*/ 40005 w 1152525"/>
              <a:gd name="connsiteY8" fmla="*/ 849344 h 1152525"/>
              <a:gd name="connsiteX9" fmla="*/ 309563 w 1152525"/>
              <a:gd name="connsiteY9" fmla="*/ 1118902 h 1152525"/>
              <a:gd name="connsiteX10" fmla="*/ 388906 w 1152525"/>
              <a:gd name="connsiteY10" fmla="*/ 1151763 h 1152525"/>
              <a:gd name="connsiteX11" fmla="*/ 770096 w 1152525"/>
              <a:gd name="connsiteY11" fmla="*/ 1151763 h 1152525"/>
              <a:gd name="connsiteX12" fmla="*/ 849344 w 1152525"/>
              <a:gd name="connsiteY12" fmla="*/ 1118902 h 1152525"/>
              <a:gd name="connsiteX13" fmla="*/ 1118902 w 1152525"/>
              <a:gd name="connsiteY13" fmla="*/ 849344 h 1152525"/>
              <a:gd name="connsiteX14" fmla="*/ 1151763 w 1152525"/>
              <a:gd name="connsiteY14" fmla="*/ 770001 h 1152525"/>
              <a:gd name="connsiteX15" fmla="*/ 1151763 w 1152525"/>
              <a:gd name="connsiteY15" fmla="*/ 388810 h 1152525"/>
              <a:gd name="connsiteX16" fmla="*/ 1118902 w 1152525"/>
              <a:gd name="connsiteY16" fmla="*/ 309563 h 1152525"/>
              <a:gd name="connsiteX17" fmla="*/ 579501 w 1152525"/>
              <a:gd name="connsiteY17" fmla="*/ 829913 h 1152525"/>
              <a:gd name="connsiteX18" fmla="*/ 328993 w 1152525"/>
              <a:gd name="connsiteY18" fmla="*/ 579406 h 1152525"/>
              <a:gd name="connsiteX19" fmla="*/ 579501 w 1152525"/>
              <a:gd name="connsiteY19" fmla="*/ 328898 h 1152525"/>
              <a:gd name="connsiteX20" fmla="*/ 830009 w 1152525"/>
              <a:gd name="connsiteY20" fmla="*/ 579406 h 1152525"/>
              <a:gd name="connsiteX21" fmla="*/ 579501 w 1152525"/>
              <a:gd name="connsiteY21" fmla="*/ 829913 h 1152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152525" h="1152525">
                <a:moveTo>
                  <a:pt x="1118902" y="309563"/>
                </a:moveTo>
                <a:lnTo>
                  <a:pt x="849344" y="40005"/>
                </a:lnTo>
                <a:cubicBezTo>
                  <a:pt x="828294" y="18955"/>
                  <a:pt x="799814" y="7144"/>
                  <a:pt x="770096" y="7144"/>
                </a:cubicBezTo>
                <a:lnTo>
                  <a:pt x="388906" y="7144"/>
                </a:lnTo>
                <a:cubicBezTo>
                  <a:pt x="359092" y="7144"/>
                  <a:pt x="330613" y="18955"/>
                  <a:pt x="309563" y="40005"/>
                </a:cubicBezTo>
                <a:lnTo>
                  <a:pt x="40005" y="309563"/>
                </a:lnTo>
                <a:cubicBezTo>
                  <a:pt x="18955" y="330517"/>
                  <a:pt x="7144" y="359092"/>
                  <a:pt x="7144" y="388810"/>
                </a:cubicBezTo>
                <a:lnTo>
                  <a:pt x="7144" y="770001"/>
                </a:lnTo>
                <a:cubicBezTo>
                  <a:pt x="7144" y="799719"/>
                  <a:pt x="18955" y="828294"/>
                  <a:pt x="40005" y="849344"/>
                </a:cubicBezTo>
                <a:lnTo>
                  <a:pt x="309563" y="1118902"/>
                </a:lnTo>
                <a:cubicBezTo>
                  <a:pt x="330613" y="1139952"/>
                  <a:pt x="359092" y="1151763"/>
                  <a:pt x="388906" y="1151763"/>
                </a:cubicBezTo>
                <a:lnTo>
                  <a:pt x="770096" y="1151763"/>
                </a:lnTo>
                <a:cubicBezTo>
                  <a:pt x="799814" y="1151763"/>
                  <a:pt x="828294" y="1139952"/>
                  <a:pt x="849344" y="1118902"/>
                </a:cubicBezTo>
                <a:lnTo>
                  <a:pt x="1118902" y="849344"/>
                </a:lnTo>
                <a:cubicBezTo>
                  <a:pt x="1139952" y="828294"/>
                  <a:pt x="1151763" y="799719"/>
                  <a:pt x="1151763" y="770001"/>
                </a:cubicBezTo>
                <a:lnTo>
                  <a:pt x="1151763" y="388810"/>
                </a:lnTo>
                <a:cubicBezTo>
                  <a:pt x="1151763" y="359092"/>
                  <a:pt x="1139952" y="330517"/>
                  <a:pt x="1118902" y="309563"/>
                </a:cubicBezTo>
                <a:close/>
                <a:moveTo>
                  <a:pt x="579501" y="829913"/>
                </a:moveTo>
                <a:cubicBezTo>
                  <a:pt x="441103" y="829913"/>
                  <a:pt x="328993" y="717804"/>
                  <a:pt x="328993" y="579406"/>
                </a:cubicBezTo>
                <a:cubicBezTo>
                  <a:pt x="328993" y="441103"/>
                  <a:pt x="441103" y="328898"/>
                  <a:pt x="579501" y="328898"/>
                </a:cubicBezTo>
                <a:cubicBezTo>
                  <a:pt x="717804" y="328898"/>
                  <a:pt x="830009" y="441103"/>
                  <a:pt x="830009" y="579406"/>
                </a:cubicBezTo>
                <a:cubicBezTo>
                  <a:pt x="830009" y="717804"/>
                  <a:pt x="717804" y="829913"/>
                  <a:pt x="579501" y="829913"/>
                </a:cubicBezTo>
                <a:close/>
              </a:path>
            </a:pathLst>
          </a:custGeom>
          <a:solidFill>
            <a:srgbClr val="0A1931"/>
          </a:solidFill>
          <a:ln w="9525" cap="flat">
            <a:noFill/>
            <a:prstDash val="solid"/>
            <a:miter/>
          </a:ln>
          <a:effectLst>
            <a:glow rad="63500">
              <a:schemeClr val="accent1">
                <a:satMod val="175000"/>
                <a:alpha val="40000"/>
              </a:schemeClr>
            </a:glow>
          </a:effectLst>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46" name="Freeform: Shape 45">
            <a:extLst>
              <a:ext uri="{FF2B5EF4-FFF2-40B4-BE49-F238E27FC236}">
                <a16:creationId xmlns:a16="http://schemas.microsoft.com/office/drawing/2014/main" id="{6FD3A32F-EB2C-4C08-BC09-39FB6A6290DC}"/>
              </a:ext>
            </a:extLst>
          </p:cNvPr>
          <p:cNvSpPr/>
          <p:nvPr/>
        </p:nvSpPr>
        <p:spPr>
          <a:xfrm>
            <a:off x="5402294" y="3007804"/>
            <a:ext cx="1152525" cy="1152525"/>
          </a:xfrm>
          <a:custGeom>
            <a:avLst/>
            <a:gdLst>
              <a:gd name="connsiteX0" fmla="*/ 1118807 w 1152525"/>
              <a:gd name="connsiteY0" fmla="*/ 309563 h 1152525"/>
              <a:gd name="connsiteX1" fmla="*/ 849345 w 1152525"/>
              <a:gd name="connsiteY1" fmla="*/ 40005 h 1152525"/>
              <a:gd name="connsiteX2" fmla="*/ 770001 w 1152525"/>
              <a:gd name="connsiteY2" fmla="*/ 7144 h 1152525"/>
              <a:gd name="connsiteX3" fmla="*/ 388811 w 1152525"/>
              <a:gd name="connsiteY3" fmla="*/ 7144 h 1152525"/>
              <a:gd name="connsiteX4" fmla="*/ 309467 w 1152525"/>
              <a:gd name="connsiteY4" fmla="*/ 40005 h 1152525"/>
              <a:gd name="connsiteX5" fmla="*/ 40005 w 1152525"/>
              <a:gd name="connsiteY5" fmla="*/ 309563 h 1152525"/>
              <a:gd name="connsiteX6" fmla="*/ 7144 w 1152525"/>
              <a:gd name="connsiteY6" fmla="*/ 388906 h 1152525"/>
              <a:gd name="connsiteX7" fmla="*/ 7144 w 1152525"/>
              <a:gd name="connsiteY7" fmla="*/ 770096 h 1152525"/>
              <a:gd name="connsiteX8" fmla="*/ 40005 w 1152525"/>
              <a:gd name="connsiteY8" fmla="*/ 849344 h 1152525"/>
              <a:gd name="connsiteX9" fmla="*/ 309467 w 1152525"/>
              <a:gd name="connsiteY9" fmla="*/ 1118902 h 1152525"/>
              <a:gd name="connsiteX10" fmla="*/ 388811 w 1152525"/>
              <a:gd name="connsiteY10" fmla="*/ 1151763 h 1152525"/>
              <a:gd name="connsiteX11" fmla="*/ 770001 w 1152525"/>
              <a:gd name="connsiteY11" fmla="*/ 1151763 h 1152525"/>
              <a:gd name="connsiteX12" fmla="*/ 849345 w 1152525"/>
              <a:gd name="connsiteY12" fmla="*/ 1118902 h 1152525"/>
              <a:gd name="connsiteX13" fmla="*/ 1118807 w 1152525"/>
              <a:gd name="connsiteY13" fmla="*/ 849344 h 1152525"/>
              <a:gd name="connsiteX14" fmla="*/ 1151668 w 1152525"/>
              <a:gd name="connsiteY14" fmla="*/ 770096 h 1152525"/>
              <a:gd name="connsiteX15" fmla="*/ 1151668 w 1152525"/>
              <a:gd name="connsiteY15" fmla="*/ 388906 h 1152525"/>
              <a:gd name="connsiteX16" fmla="*/ 1118807 w 1152525"/>
              <a:gd name="connsiteY16" fmla="*/ 309563 h 1152525"/>
              <a:gd name="connsiteX17" fmla="*/ 579406 w 1152525"/>
              <a:gd name="connsiteY17" fmla="*/ 830009 h 1152525"/>
              <a:gd name="connsiteX18" fmla="*/ 328899 w 1152525"/>
              <a:gd name="connsiteY18" fmla="*/ 579501 h 1152525"/>
              <a:gd name="connsiteX19" fmla="*/ 579406 w 1152525"/>
              <a:gd name="connsiteY19" fmla="*/ 328994 h 1152525"/>
              <a:gd name="connsiteX20" fmla="*/ 829913 w 1152525"/>
              <a:gd name="connsiteY20" fmla="*/ 579501 h 1152525"/>
              <a:gd name="connsiteX21" fmla="*/ 579406 w 1152525"/>
              <a:gd name="connsiteY21" fmla="*/ 830009 h 1152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152525" h="1152525">
                <a:moveTo>
                  <a:pt x="1118807" y="309563"/>
                </a:moveTo>
                <a:lnTo>
                  <a:pt x="849345" y="40005"/>
                </a:lnTo>
                <a:cubicBezTo>
                  <a:pt x="828294" y="18955"/>
                  <a:pt x="799719" y="7144"/>
                  <a:pt x="770001" y="7144"/>
                </a:cubicBezTo>
                <a:lnTo>
                  <a:pt x="388811" y="7144"/>
                </a:lnTo>
                <a:cubicBezTo>
                  <a:pt x="359093" y="7144"/>
                  <a:pt x="330518" y="18955"/>
                  <a:pt x="309467" y="40005"/>
                </a:cubicBezTo>
                <a:lnTo>
                  <a:pt x="40005" y="309563"/>
                </a:lnTo>
                <a:cubicBezTo>
                  <a:pt x="18955" y="330613"/>
                  <a:pt x="7144" y="359093"/>
                  <a:pt x="7144" y="388906"/>
                </a:cubicBezTo>
                <a:lnTo>
                  <a:pt x="7144" y="770096"/>
                </a:lnTo>
                <a:cubicBezTo>
                  <a:pt x="7144" y="799814"/>
                  <a:pt x="18955" y="828389"/>
                  <a:pt x="40005" y="849344"/>
                </a:cubicBezTo>
                <a:lnTo>
                  <a:pt x="309467" y="1118902"/>
                </a:lnTo>
                <a:cubicBezTo>
                  <a:pt x="330518" y="1139952"/>
                  <a:pt x="359093" y="1151763"/>
                  <a:pt x="388811" y="1151763"/>
                </a:cubicBezTo>
                <a:lnTo>
                  <a:pt x="770001" y="1151763"/>
                </a:lnTo>
                <a:cubicBezTo>
                  <a:pt x="799719" y="1151763"/>
                  <a:pt x="828294" y="1139952"/>
                  <a:pt x="849345" y="1118902"/>
                </a:cubicBezTo>
                <a:lnTo>
                  <a:pt x="1118807" y="849344"/>
                </a:lnTo>
                <a:cubicBezTo>
                  <a:pt x="1139857" y="828389"/>
                  <a:pt x="1151668" y="799814"/>
                  <a:pt x="1151668" y="770096"/>
                </a:cubicBezTo>
                <a:lnTo>
                  <a:pt x="1151668" y="388906"/>
                </a:lnTo>
                <a:cubicBezTo>
                  <a:pt x="1151668" y="359093"/>
                  <a:pt x="1139857" y="330613"/>
                  <a:pt x="1118807" y="309563"/>
                </a:cubicBezTo>
                <a:close/>
                <a:moveTo>
                  <a:pt x="579406" y="830009"/>
                </a:moveTo>
                <a:cubicBezTo>
                  <a:pt x="441007" y="830009"/>
                  <a:pt x="328899" y="717804"/>
                  <a:pt x="328899" y="579501"/>
                </a:cubicBezTo>
                <a:cubicBezTo>
                  <a:pt x="328899" y="441103"/>
                  <a:pt x="441007" y="328994"/>
                  <a:pt x="579406" y="328994"/>
                </a:cubicBezTo>
                <a:cubicBezTo>
                  <a:pt x="717804" y="328994"/>
                  <a:pt x="829913" y="441103"/>
                  <a:pt x="829913" y="579501"/>
                </a:cubicBezTo>
                <a:cubicBezTo>
                  <a:pt x="829913" y="717804"/>
                  <a:pt x="717804" y="830009"/>
                  <a:pt x="579406" y="830009"/>
                </a:cubicBezTo>
                <a:close/>
              </a:path>
            </a:pathLst>
          </a:custGeom>
          <a:solidFill>
            <a:srgbClr val="185ADB"/>
          </a:solidFill>
          <a:ln w="9525" cap="flat">
            <a:noFill/>
            <a:prstDash val="solid"/>
            <a:miter/>
          </a:ln>
          <a:effectLst>
            <a:glow rad="63500">
              <a:schemeClr val="accent2">
                <a:satMod val="175000"/>
                <a:alpha val="40000"/>
              </a:schemeClr>
            </a:glow>
          </a:effectLst>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47" name="Freeform: Shape 46">
            <a:extLst>
              <a:ext uri="{FF2B5EF4-FFF2-40B4-BE49-F238E27FC236}">
                <a16:creationId xmlns:a16="http://schemas.microsoft.com/office/drawing/2014/main" id="{8F3D2B2A-6A16-4BE2-975B-EBB4B6D38343}"/>
              </a:ext>
            </a:extLst>
          </p:cNvPr>
          <p:cNvSpPr/>
          <p:nvPr/>
        </p:nvSpPr>
        <p:spPr>
          <a:xfrm>
            <a:off x="7437595" y="3047246"/>
            <a:ext cx="1152525" cy="1152525"/>
          </a:xfrm>
          <a:custGeom>
            <a:avLst/>
            <a:gdLst>
              <a:gd name="connsiteX0" fmla="*/ 1118902 w 1152525"/>
              <a:gd name="connsiteY0" fmla="*/ 309563 h 1152525"/>
              <a:gd name="connsiteX1" fmla="*/ 849344 w 1152525"/>
              <a:gd name="connsiteY1" fmla="*/ 40005 h 1152525"/>
              <a:gd name="connsiteX2" fmla="*/ 770001 w 1152525"/>
              <a:gd name="connsiteY2" fmla="*/ 7144 h 1152525"/>
              <a:gd name="connsiteX3" fmla="*/ 388810 w 1152525"/>
              <a:gd name="connsiteY3" fmla="*/ 7144 h 1152525"/>
              <a:gd name="connsiteX4" fmla="*/ 309563 w 1152525"/>
              <a:gd name="connsiteY4" fmla="*/ 40005 h 1152525"/>
              <a:gd name="connsiteX5" fmla="*/ 40005 w 1152525"/>
              <a:gd name="connsiteY5" fmla="*/ 309563 h 1152525"/>
              <a:gd name="connsiteX6" fmla="*/ 7144 w 1152525"/>
              <a:gd name="connsiteY6" fmla="*/ 388906 h 1152525"/>
              <a:gd name="connsiteX7" fmla="*/ 7144 w 1152525"/>
              <a:gd name="connsiteY7" fmla="*/ 770096 h 1152525"/>
              <a:gd name="connsiteX8" fmla="*/ 40005 w 1152525"/>
              <a:gd name="connsiteY8" fmla="*/ 849344 h 1152525"/>
              <a:gd name="connsiteX9" fmla="*/ 309563 w 1152525"/>
              <a:gd name="connsiteY9" fmla="*/ 1118902 h 1152525"/>
              <a:gd name="connsiteX10" fmla="*/ 388810 w 1152525"/>
              <a:gd name="connsiteY10" fmla="*/ 1151763 h 1152525"/>
              <a:gd name="connsiteX11" fmla="*/ 770001 w 1152525"/>
              <a:gd name="connsiteY11" fmla="*/ 1151763 h 1152525"/>
              <a:gd name="connsiteX12" fmla="*/ 849344 w 1152525"/>
              <a:gd name="connsiteY12" fmla="*/ 1118902 h 1152525"/>
              <a:gd name="connsiteX13" fmla="*/ 1118902 w 1152525"/>
              <a:gd name="connsiteY13" fmla="*/ 849344 h 1152525"/>
              <a:gd name="connsiteX14" fmla="*/ 1151763 w 1152525"/>
              <a:gd name="connsiteY14" fmla="*/ 770096 h 1152525"/>
              <a:gd name="connsiteX15" fmla="*/ 1151763 w 1152525"/>
              <a:gd name="connsiteY15" fmla="*/ 388906 h 1152525"/>
              <a:gd name="connsiteX16" fmla="*/ 1118902 w 1152525"/>
              <a:gd name="connsiteY16" fmla="*/ 309563 h 1152525"/>
              <a:gd name="connsiteX17" fmla="*/ 579406 w 1152525"/>
              <a:gd name="connsiteY17" fmla="*/ 830009 h 1152525"/>
              <a:gd name="connsiteX18" fmla="*/ 328898 w 1152525"/>
              <a:gd name="connsiteY18" fmla="*/ 579501 h 1152525"/>
              <a:gd name="connsiteX19" fmla="*/ 579406 w 1152525"/>
              <a:gd name="connsiteY19" fmla="*/ 328994 h 1152525"/>
              <a:gd name="connsiteX20" fmla="*/ 829913 w 1152525"/>
              <a:gd name="connsiteY20" fmla="*/ 579501 h 1152525"/>
              <a:gd name="connsiteX21" fmla="*/ 579406 w 1152525"/>
              <a:gd name="connsiteY21" fmla="*/ 830009 h 1152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152525" h="1152525">
                <a:moveTo>
                  <a:pt x="1118902" y="309563"/>
                </a:moveTo>
                <a:lnTo>
                  <a:pt x="849344" y="40005"/>
                </a:lnTo>
                <a:cubicBezTo>
                  <a:pt x="828294" y="18955"/>
                  <a:pt x="799814" y="7144"/>
                  <a:pt x="770001" y="7144"/>
                </a:cubicBezTo>
                <a:lnTo>
                  <a:pt x="388810" y="7144"/>
                </a:lnTo>
                <a:cubicBezTo>
                  <a:pt x="359092" y="7144"/>
                  <a:pt x="330517" y="18955"/>
                  <a:pt x="309563" y="40005"/>
                </a:cubicBezTo>
                <a:lnTo>
                  <a:pt x="40005" y="309563"/>
                </a:lnTo>
                <a:cubicBezTo>
                  <a:pt x="18955" y="330613"/>
                  <a:pt x="7144" y="359093"/>
                  <a:pt x="7144" y="388906"/>
                </a:cubicBezTo>
                <a:lnTo>
                  <a:pt x="7144" y="770096"/>
                </a:lnTo>
                <a:cubicBezTo>
                  <a:pt x="7144" y="799814"/>
                  <a:pt x="18955" y="828389"/>
                  <a:pt x="40005" y="849344"/>
                </a:cubicBezTo>
                <a:lnTo>
                  <a:pt x="309563" y="1118902"/>
                </a:lnTo>
                <a:cubicBezTo>
                  <a:pt x="330517" y="1139952"/>
                  <a:pt x="359092" y="1151763"/>
                  <a:pt x="388810" y="1151763"/>
                </a:cubicBezTo>
                <a:lnTo>
                  <a:pt x="770001" y="1151763"/>
                </a:lnTo>
                <a:cubicBezTo>
                  <a:pt x="799814" y="1151763"/>
                  <a:pt x="828294" y="1139952"/>
                  <a:pt x="849344" y="1118902"/>
                </a:cubicBezTo>
                <a:lnTo>
                  <a:pt x="1118902" y="849344"/>
                </a:lnTo>
                <a:cubicBezTo>
                  <a:pt x="1139952" y="828389"/>
                  <a:pt x="1151763" y="799814"/>
                  <a:pt x="1151763" y="770096"/>
                </a:cubicBezTo>
                <a:lnTo>
                  <a:pt x="1151763" y="388906"/>
                </a:lnTo>
                <a:cubicBezTo>
                  <a:pt x="1151763" y="359093"/>
                  <a:pt x="1139952" y="330613"/>
                  <a:pt x="1118902" y="309563"/>
                </a:cubicBezTo>
                <a:close/>
                <a:moveTo>
                  <a:pt x="579406" y="830009"/>
                </a:moveTo>
                <a:cubicBezTo>
                  <a:pt x="441103" y="830009"/>
                  <a:pt x="328898" y="717804"/>
                  <a:pt x="328898" y="579501"/>
                </a:cubicBezTo>
                <a:cubicBezTo>
                  <a:pt x="328898" y="441103"/>
                  <a:pt x="441103" y="328994"/>
                  <a:pt x="579406" y="328994"/>
                </a:cubicBezTo>
                <a:cubicBezTo>
                  <a:pt x="717804" y="328994"/>
                  <a:pt x="829913" y="441103"/>
                  <a:pt x="829913" y="579501"/>
                </a:cubicBezTo>
                <a:cubicBezTo>
                  <a:pt x="829913" y="717804"/>
                  <a:pt x="717804" y="830009"/>
                  <a:pt x="579406" y="830009"/>
                </a:cubicBezTo>
                <a:close/>
              </a:path>
            </a:pathLst>
          </a:custGeom>
          <a:solidFill>
            <a:srgbClr val="FFC947"/>
          </a:solidFill>
          <a:ln w="9525" cap="flat">
            <a:noFill/>
            <a:prstDash val="solid"/>
            <a:miter/>
          </a:ln>
          <a:effectLst>
            <a:glow rad="63500">
              <a:schemeClr val="accent3">
                <a:satMod val="175000"/>
                <a:alpha val="40000"/>
              </a:schemeClr>
            </a:glow>
          </a:effectLst>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48" name="Freeform: Shape 47">
            <a:extLst>
              <a:ext uri="{FF2B5EF4-FFF2-40B4-BE49-F238E27FC236}">
                <a16:creationId xmlns:a16="http://schemas.microsoft.com/office/drawing/2014/main" id="{6C36B29E-7C78-423A-8090-9FEFECC80487}"/>
              </a:ext>
            </a:extLst>
          </p:cNvPr>
          <p:cNvSpPr/>
          <p:nvPr/>
        </p:nvSpPr>
        <p:spPr>
          <a:xfrm>
            <a:off x="4399596" y="3980973"/>
            <a:ext cx="1152525" cy="1152525"/>
          </a:xfrm>
          <a:custGeom>
            <a:avLst/>
            <a:gdLst>
              <a:gd name="connsiteX0" fmla="*/ 1118902 w 1152525"/>
              <a:gd name="connsiteY0" fmla="*/ 309563 h 1152525"/>
              <a:gd name="connsiteX1" fmla="*/ 849344 w 1152525"/>
              <a:gd name="connsiteY1" fmla="*/ 40005 h 1152525"/>
              <a:gd name="connsiteX2" fmla="*/ 770001 w 1152525"/>
              <a:gd name="connsiteY2" fmla="*/ 7144 h 1152525"/>
              <a:gd name="connsiteX3" fmla="*/ 388811 w 1152525"/>
              <a:gd name="connsiteY3" fmla="*/ 7144 h 1152525"/>
              <a:gd name="connsiteX4" fmla="*/ 309563 w 1152525"/>
              <a:gd name="connsiteY4" fmla="*/ 40005 h 1152525"/>
              <a:gd name="connsiteX5" fmla="*/ 40005 w 1152525"/>
              <a:gd name="connsiteY5" fmla="*/ 309563 h 1152525"/>
              <a:gd name="connsiteX6" fmla="*/ 7144 w 1152525"/>
              <a:gd name="connsiteY6" fmla="*/ 388810 h 1152525"/>
              <a:gd name="connsiteX7" fmla="*/ 7144 w 1152525"/>
              <a:gd name="connsiteY7" fmla="*/ 770001 h 1152525"/>
              <a:gd name="connsiteX8" fmla="*/ 40005 w 1152525"/>
              <a:gd name="connsiteY8" fmla="*/ 849344 h 1152525"/>
              <a:gd name="connsiteX9" fmla="*/ 309563 w 1152525"/>
              <a:gd name="connsiteY9" fmla="*/ 1118902 h 1152525"/>
              <a:gd name="connsiteX10" fmla="*/ 388811 w 1152525"/>
              <a:gd name="connsiteY10" fmla="*/ 1151763 h 1152525"/>
              <a:gd name="connsiteX11" fmla="*/ 770001 w 1152525"/>
              <a:gd name="connsiteY11" fmla="*/ 1151763 h 1152525"/>
              <a:gd name="connsiteX12" fmla="*/ 849344 w 1152525"/>
              <a:gd name="connsiteY12" fmla="*/ 1118902 h 1152525"/>
              <a:gd name="connsiteX13" fmla="*/ 1118902 w 1152525"/>
              <a:gd name="connsiteY13" fmla="*/ 849344 h 1152525"/>
              <a:gd name="connsiteX14" fmla="*/ 1151763 w 1152525"/>
              <a:gd name="connsiteY14" fmla="*/ 770001 h 1152525"/>
              <a:gd name="connsiteX15" fmla="*/ 1151763 w 1152525"/>
              <a:gd name="connsiteY15" fmla="*/ 388810 h 1152525"/>
              <a:gd name="connsiteX16" fmla="*/ 1118902 w 1152525"/>
              <a:gd name="connsiteY16" fmla="*/ 309563 h 1152525"/>
              <a:gd name="connsiteX17" fmla="*/ 579406 w 1152525"/>
              <a:gd name="connsiteY17" fmla="*/ 829913 h 1152525"/>
              <a:gd name="connsiteX18" fmla="*/ 328898 w 1152525"/>
              <a:gd name="connsiteY18" fmla="*/ 579406 h 1152525"/>
              <a:gd name="connsiteX19" fmla="*/ 579406 w 1152525"/>
              <a:gd name="connsiteY19" fmla="*/ 328898 h 1152525"/>
              <a:gd name="connsiteX20" fmla="*/ 829913 w 1152525"/>
              <a:gd name="connsiteY20" fmla="*/ 579406 h 1152525"/>
              <a:gd name="connsiteX21" fmla="*/ 579406 w 1152525"/>
              <a:gd name="connsiteY21" fmla="*/ 829913 h 1152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152525" h="1152525">
                <a:moveTo>
                  <a:pt x="1118902" y="309563"/>
                </a:moveTo>
                <a:lnTo>
                  <a:pt x="849344" y="40005"/>
                </a:lnTo>
                <a:cubicBezTo>
                  <a:pt x="828294" y="18955"/>
                  <a:pt x="799814" y="7144"/>
                  <a:pt x="770001" y="7144"/>
                </a:cubicBezTo>
                <a:lnTo>
                  <a:pt x="388811" y="7144"/>
                </a:lnTo>
                <a:cubicBezTo>
                  <a:pt x="359093" y="7144"/>
                  <a:pt x="330612" y="18955"/>
                  <a:pt x="309563" y="40005"/>
                </a:cubicBezTo>
                <a:lnTo>
                  <a:pt x="40005" y="309563"/>
                </a:lnTo>
                <a:cubicBezTo>
                  <a:pt x="18955" y="330517"/>
                  <a:pt x="7144" y="359092"/>
                  <a:pt x="7144" y="388810"/>
                </a:cubicBezTo>
                <a:lnTo>
                  <a:pt x="7144" y="770001"/>
                </a:lnTo>
                <a:cubicBezTo>
                  <a:pt x="7144" y="799719"/>
                  <a:pt x="18955" y="828294"/>
                  <a:pt x="40005" y="849344"/>
                </a:cubicBezTo>
                <a:lnTo>
                  <a:pt x="309563" y="1118902"/>
                </a:lnTo>
                <a:cubicBezTo>
                  <a:pt x="330612" y="1139952"/>
                  <a:pt x="359093" y="1151763"/>
                  <a:pt x="388811" y="1151763"/>
                </a:cubicBezTo>
                <a:lnTo>
                  <a:pt x="770001" y="1151763"/>
                </a:lnTo>
                <a:cubicBezTo>
                  <a:pt x="799814" y="1151763"/>
                  <a:pt x="828294" y="1139952"/>
                  <a:pt x="849344" y="1118902"/>
                </a:cubicBezTo>
                <a:lnTo>
                  <a:pt x="1118902" y="849344"/>
                </a:lnTo>
                <a:cubicBezTo>
                  <a:pt x="1139952" y="828294"/>
                  <a:pt x="1151763" y="799719"/>
                  <a:pt x="1151763" y="770001"/>
                </a:cubicBezTo>
                <a:lnTo>
                  <a:pt x="1151763" y="388810"/>
                </a:lnTo>
                <a:cubicBezTo>
                  <a:pt x="1151763" y="359092"/>
                  <a:pt x="1139952" y="330517"/>
                  <a:pt x="1118902" y="309563"/>
                </a:cubicBezTo>
                <a:close/>
                <a:moveTo>
                  <a:pt x="579406" y="829913"/>
                </a:moveTo>
                <a:cubicBezTo>
                  <a:pt x="441103" y="829913"/>
                  <a:pt x="328898" y="717804"/>
                  <a:pt x="328898" y="579406"/>
                </a:cubicBezTo>
                <a:cubicBezTo>
                  <a:pt x="328898" y="441103"/>
                  <a:pt x="441103" y="328898"/>
                  <a:pt x="579406" y="328898"/>
                </a:cubicBezTo>
                <a:cubicBezTo>
                  <a:pt x="717804" y="328898"/>
                  <a:pt x="829913" y="441103"/>
                  <a:pt x="829913" y="579406"/>
                </a:cubicBezTo>
                <a:cubicBezTo>
                  <a:pt x="829913" y="717804"/>
                  <a:pt x="717804" y="829913"/>
                  <a:pt x="579406" y="829913"/>
                </a:cubicBezTo>
                <a:close/>
              </a:path>
            </a:pathLst>
          </a:custGeom>
          <a:solidFill>
            <a:srgbClr val="0A1931"/>
          </a:solidFill>
          <a:ln w="9525" cap="flat">
            <a:noFill/>
            <a:prstDash val="solid"/>
            <a:miter/>
          </a:ln>
          <a:effectLst>
            <a:glow rad="63500">
              <a:schemeClr val="accent1">
                <a:satMod val="175000"/>
                <a:alpha val="40000"/>
              </a:schemeClr>
            </a:glow>
          </a:effectLst>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49" name="Freeform: Shape 48">
            <a:extLst>
              <a:ext uri="{FF2B5EF4-FFF2-40B4-BE49-F238E27FC236}">
                <a16:creationId xmlns:a16="http://schemas.microsoft.com/office/drawing/2014/main" id="{E8F5EE83-B726-4283-8653-74E1FF12EDBB}"/>
              </a:ext>
            </a:extLst>
          </p:cNvPr>
          <p:cNvSpPr/>
          <p:nvPr/>
        </p:nvSpPr>
        <p:spPr>
          <a:xfrm>
            <a:off x="3392089" y="3007804"/>
            <a:ext cx="1152525" cy="1152525"/>
          </a:xfrm>
          <a:custGeom>
            <a:avLst/>
            <a:gdLst>
              <a:gd name="connsiteX0" fmla="*/ 1118902 w 1152525"/>
              <a:gd name="connsiteY0" fmla="*/ 309563 h 1152525"/>
              <a:gd name="connsiteX1" fmla="*/ 849345 w 1152525"/>
              <a:gd name="connsiteY1" fmla="*/ 40005 h 1152525"/>
              <a:gd name="connsiteX2" fmla="*/ 770097 w 1152525"/>
              <a:gd name="connsiteY2" fmla="*/ 7144 h 1152525"/>
              <a:gd name="connsiteX3" fmla="*/ 388906 w 1152525"/>
              <a:gd name="connsiteY3" fmla="*/ 7144 h 1152525"/>
              <a:gd name="connsiteX4" fmla="*/ 309563 w 1152525"/>
              <a:gd name="connsiteY4" fmla="*/ 40005 h 1152525"/>
              <a:gd name="connsiteX5" fmla="*/ 40005 w 1152525"/>
              <a:gd name="connsiteY5" fmla="*/ 309563 h 1152525"/>
              <a:gd name="connsiteX6" fmla="*/ 7144 w 1152525"/>
              <a:gd name="connsiteY6" fmla="*/ 388906 h 1152525"/>
              <a:gd name="connsiteX7" fmla="*/ 7144 w 1152525"/>
              <a:gd name="connsiteY7" fmla="*/ 770096 h 1152525"/>
              <a:gd name="connsiteX8" fmla="*/ 40005 w 1152525"/>
              <a:gd name="connsiteY8" fmla="*/ 849344 h 1152525"/>
              <a:gd name="connsiteX9" fmla="*/ 309563 w 1152525"/>
              <a:gd name="connsiteY9" fmla="*/ 1118902 h 1152525"/>
              <a:gd name="connsiteX10" fmla="*/ 388906 w 1152525"/>
              <a:gd name="connsiteY10" fmla="*/ 1151763 h 1152525"/>
              <a:gd name="connsiteX11" fmla="*/ 770097 w 1152525"/>
              <a:gd name="connsiteY11" fmla="*/ 1151763 h 1152525"/>
              <a:gd name="connsiteX12" fmla="*/ 849345 w 1152525"/>
              <a:gd name="connsiteY12" fmla="*/ 1118902 h 1152525"/>
              <a:gd name="connsiteX13" fmla="*/ 1118902 w 1152525"/>
              <a:gd name="connsiteY13" fmla="*/ 849344 h 1152525"/>
              <a:gd name="connsiteX14" fmla="*/ 1151763 w 1152525"/>
              <a:gd name="connsiteY14" fmla="*/ 770096 h 1152525"/>
              <a:gd name="connsiteX15" fmla="*/ 1151763 w 1152525"/>
              <a:gd name="connsiteY15" fmla="*/ 388906 h 1152525"/>
              <a:gd name="connsiteX16" fmla="*/ 1118902 w 1152525"/>
              <a:gd name="connsiteY16" fmla="*/ 309563 h 1152525"/>
              <a:gd name="connsiteX17" fmla="*/ 579501 w 1152525"/>
              <a:gd name="connsiteY17" fmla="*/ 830009 h 1152525"/>
              <a:gd name="connsiteX18" fmla="*/ 328994 w 1152525"/>
              <a:gd name="connsiteY18" fmla="*/ 579501 h 1152525"/>
              <a:gd name="connsiteX19" fmla="*/ 579501 w 1152525"/>
              <a:gd name="connsiteY19" fmla="*/ 328994 h 1152525"/>
              <a:gd name="connsiteX20" fmla="*/ 830009 w 1152525"/>
              <a:gd name="connsiteY20" fmla="*/ 579501 h 1152525"/>
              <a:gd name="connsiteX21" fmla="*/ 579501 w 1152525"/>
              <a:gd name="connsiteY21" fmla="*/ 830009 h 1152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152525" h="1152525">
                <a:moveTo>
                  <a:pt x="1118902" y="309563"/>
                </a:moveTo>
                <a:lnTo>
                  <a:pt x="849345" y="40005"/>
                </a:lnTo>
                <a:cubicBezTo>
                  <a:pt x="828390" y="18955"/>
                  <a:pt x="799815" y="7144"/>
                  <a:pt x="770097" y="7144"/>
                </a:cubicBezTo>
                <a:lnTo>
                  <a:pt x="388906" y="7144"/>
                </a:lnTo>
                <a:cubicBezTo>
                  <a:pt x="359093" y="7144"/>
                  <a:pt x="330613" y="18955"/>
                  <a:pt x="309563" y="40005"/>
                </a:cubicBezTo>
                <a:lnTo>
                  <a:pt x="40005" y="309563"/>
                </a:lnTo>
                <a:cubicBezTo>
                  <a:pt x="18955" y="330613"/>
                  <a:pt x="7144" y="359093"/>
                  <a:pt x="7144" y="388906"/>
                </a:cubicBezTo>
                <a:lnTo>
                  <a:pt x="7144" y="770096"/>
                </a:lnTo>
                <a:cubicBezTo>
                  <a:pt x="7144" y="799814"/>
                  <a:pt x="18955" y="828389"/>
                  <a:pt x="40005" y="849344"/>
                </a:cubicBezTo>
                <a:lnTo>
                  <a:pt x="309563" y="1118902"/>
                </a:lnTo>
                <a:cubicBezTo>
                  <a:pt x="330613" y="1139952"/>
                  <a:pt x="359093" y="1151763"/>
                  <a:pt x="388906" y="1151763"/>
                </a:cubicBezTo>
                <a:lnTo>
                  <a:pt x="770097" y="1151763"/>
                </a:lnTo>
                <a:cubicBezTo>
                  <a:pt x="799815" y="1151763"/>
                  <a:pt x="828390" y="1139952"/>
                  <a:pt x="849345" y="1118902"/>
                </a:cubicBezTo>
                <a:lnTo>
                  <a:pt x="1118902" y="849344"/>
                </a:lnTo>
                <a:cubicBezTo>
                  <a:pt x="1139953" y="828389"/>
                  <a:pt x="1151763" y="799814"/>
                  <a:pt x="1151763" y="770096"/>
                </a:cubicBezTo>
                <a:lnTo>
                  <a:pt x="1151763" y="388906"/>
                </a:lnTo>
                <a:cubicBezTo>
                  <a:pt x="1151763" y="359093"/>
                  <a:pt x="1139953" y="330613"/>
                  <a:pt x="1118902" y="309563"/>
                </a:cubicBezTo>
                <a:close/>
                <a:moveTo>
                  <a:pt x="579501" y="830009"/>
                </a:moveTo>
                <a:cubicBezTo>
                  <a:pt x="441103" y="830009"/>
                  <a:pt x="328994" y="717804"/>
                  <a:pt x="328994" y="579501"/>
                </a:cubicBezTo>
                <a:cubicBezTo>
                  <a:pt x="328994" y="441103"/>
                  <a:pt x="441103" y="328994"/>
                  <a:pt x="579501" y="328994"/>
                </a:cubicBezTo>
                <a:cubicBezTo>
                  <a:pt x="717804" y="328994"/>
                  <a:pt x="830009" y="441103"/>
                  <a:pt x="830009" y="579501"/>
                </a:cubicBezTo>
                <a:cubicBezTo>
                  <a:pt x="830009" y="717804"/>
                  <a:pt x="717804" y="830009"/>
                  <a:pt x="579501" y="830009"/>
                </a:cubicBezTo>
                <a:close/>
              </a:path>
            </a:pathLst>
          </a:custGeom>
          <a:solidFill>
            <a:srgbClr val="FFC947"/>
          </a:solidFill>
          <a:ln w="9525" cap="flat">
            <a:noFill/>
            <a:prstDash val="solid"/>
            <a:miter/>
          </a:ln>
          <a:effectLst>
            <a:glow rad="63500">
              <a:schemeClr val="accent3">
                <a:satMod val="175000"/>
                <a:alpha val="40000"/>
              </a:schemeClr>
            </a:glow>
          </a:effectLst>
        </p:spPr>
        <p:txBody>
          <a:bodyPr rtlCol="0" anchor="ctr"/>
          <a:lstStyle/>
          <a:p>
            <a:pPr algn="r" rtl="1"/>
            <a:endParaRPr lang="en-US">
              <a:latin typeface="Calibri" panose="020F0502020204030204" pitchFamily="34" charset="0"/>
              <a:cs typeface="Calibri" panose="020F0502020204030204" pitchFamily="34" charset="0"/>
            </a:endParaRPr>
          </a:p>
        </p:txBody>
      </p:sp>
      <p:grpSp>
        <p:nvGrpSpPr>
          <p:cNvPr id="3" name="Group 2">
            <a:extLst>
              <a:ext uri="{FF2B5EF4-FFF2-40B4-BE49-F238E27FC236}">
                <a16:creationId xmlns:a16="http://schemas.microsoft.com/office/drawing/2014/main" id="{4E7825E3-D5EA-467C-B19F-E33A79E3060B}"/>
              </a:ext>
            </a:extLst>
          </p:cNvPr>
          <p:cNvGrpSpPr/>
          <p:nvPr/>
        </p:nvGrpSpPr>
        <p:grpSpPr>
          <a:xfrm>
            <a:off x="7702539" y="2281782"/>
            <a:ext cx="3616696" cy="462905"/>
            <a:chOff x="2893362" y="1767880"/>
            <a:chExt cx="3616696" cy="462905"/>
          </a:xfrm>
        </p:grpSpPr>
        <p:sp>
          <p:nvSpPr>
            <p:cNvPr id="55" name="TextBox 54">
              <a:extLst>
                <a:ext uri="{FF2B5EF4-FFF2-40B4-BE49-F238E27FC236}">
                  <a16:creationId xmlns:a16="http://schemas.microsoft.com/office/drawing/2014/main" id="{6F700E1D-EC48-4B04-87AC-C448DCC793E7}"/>
                </a:ext>
              </a:extLst>
            </p:cNvPr>
            <p:cNvSpPr txBox="1"/>
            <p:nvPr/>
          </p:nvSpPr>
          <p:spPr>
            <a:xfrm>
              <a:off x="2893362" y="1767880"/>
              <a:ext cx="3616696" cy="461665"/>
            </a:xfrm>
            <a:prstGeom prst="rect">
              <a:avLst/>
            </a:prstGeom>
            <a:noFill/>
          </p:spPr>
          <p:txBody>
            <a:bodyPr wrap="none" rtlCol="0">
              <a:spAutoFit/>
            </a:bodyPr>
            <a:lstStyle/>
            <a:p>
              <a:pPr algn="r" rtl="1"/>
              <a:r>
                <a:rPr lang="ar-LY" sz="2400" b="1" dirty="0">
                  <a:solidFill>
                    <a:schemeClr val="accent3"/>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سهولة الوصول للمناهج الدراسية</a:t>
              </a:r>
              <a:endParaRPr lang="en-US" sz="2400" b="1" dirty="0">
                <a:solidFill>
                  <a:schemeClr val="accent3"/>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56" name="TextBox 55">
              <a:extLst>
                <a:ext uri="{FF2B5EF4-FFF2-40B4-BE49-F238E27FC236}">
                  <a16:creationId xmlns:a16="http://schemas.microsoft.com/office/drawing/2014/main" id="{AA021181-81ED-4765-9A61-7E4FC0DC208A}"/>
                </a:ext>
              </a:extLst>
            </p:cNvPr>
            <p:cNvSpPr txBox="1"/>
            <p:nvPr/>
          </p:nvSpPr>
          <p:spPr>
            <a:xfrm>
              <a:off x="3009886" y="1923008"/>
              <a:ext cx="1783868" cy="307777"/>
            </a:xfrm>
            <a:prstGeom prst="rect">
              <a:avLst/>
            </a:prstGeom>
            <a:noFill/>
          </p:spPr>
          <p:txBody>
            <a:bodyPr wrap="square" rtlCol="0">
              <a:spAutoFit/>
            </a:bodyPr>
            <a:lstStyle/>
            <a:p>
              <a:pPr algn="ctr" rtl="1"/>
              <a:r>
                <a:rPr lang="ar-LY" sz="1400" dirty="0">
                  <a:solidFill>
                    <a:schemeClr val="accent1"/>
                  </a:solidFill>
                  <a:latin typeface="Calibri" panose="020F0502020204030204" pitchFamily="34" charset="0"/>
                  <a:cs typeface="Calibri" panose="020F0502020204030204" pitchFamily="34" charset="0"/>
                </a:rPr>
                <a:t> </a:t>
              </a:r>
              <a:endParaRPr lang="en-US" sz="1400" dirty="0">
                <a:solidFill>
                  <a:schemeClr val="accent1"/>
                </a:solidFill>
                <a:latin typeface="Calibri" panose="020F0502020204030204" pitchFamily="34" charset="0"/>
                <a:cs typeface="Calibri" panose="020F0502020204030204" pitchFamily="34" charset="0"/>
              </a:endParaRPr>
            </a:p>
          </p:txBody>
        </p:sp>
      </p:grpSp>
      <p:grpSp>
        <p:nvGrpSpPr>
          <p:cNvPr id="5" name="Group 4">
            <a:extLst>
              <a:ext uri="{FF2B5EF4-FFF2-40B4-BE49-F238E27FC236}">
                <a16:creationId xmlns:a16="http://schemas.microsoft.com/office/drawing/2014/main" id="{0C801041-5BF1-4E54-A184-964D8641E05D}"/>
              </a:ext>
            </a:extLst>
          </p:cNvPr>
          <p:cNvGrpSpPr/>
          <p:nvPr/>
        </p:nvGrpSpPr>
        <p:grpSpPr>
          <a:xfrm>
            <a:off x="4101873" y="1923595"/>
            <a:ext cx="3600666" cy="780951"/>
            <a:chOff x="4702635" y="1409693"/>
            <a:chExt cx="3600666" cy="780951"/>
          </a:xfrm>
        </p:grpSpPr>
        <p:sp>
          <p:nvSpPr>
            <p:cNvPr id="57" name="TextBox 56">
              <a:extLst>
                <a:ext uri="{FF2B5EF4-FFF2-40B4-BE49-F238E27FC236}">
                  <a16:creationId xmlns:a16="http://schemas.microsoft.com/office/drawing/2014/main" id="{5D77ABAC-B7E9-4FF0-B51E-9BD73B3C4263}"/>
                </a:ext>
              </a:extLst>
            </p:cNvPr>
            <p:cNvSpPr txBox="1"/>
            <p:nvPr/>
          </p:nvSpPr>
          <p:spPr>
            <a:xfrm>
              <a:off x="4702635" y="1409693"/>
              <a:ext cx="3600666" cy="461665"/>
            </a:xfrm>
            <a:prstGeom prst="rect">
              <a:avLst/>
            </a:prstGeom>
            <a:noFill/>
          </p:spPr>
          <p:txBody>
            <a:bodyPr wrap="none" rtlCol="0">
              <a:spAutoFit/>
            </a:bodyPr>
            <a:lstStyle/>
            <a:p>
              <a:pPr algn="r" rtl="1"/>
              <a:r>
                <a:rPr lang="ar-LY" sz="2400" b="1" dirty="0">
                  <a:solidFill>
                    <a:schemeClr val="accent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تسجيل سريع للمقررات الدراسية</a:t>
              </a:r>
              <a:endParaRPr lang="en-US" sz="2400" b="1" dirty="0">
                <a:solidFill>
                  <a:schemeClr val="accent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58" name="TextBox 57">
              <a:extLst>
                <a:ext uri="{FF2B5EF4-FFF2-40B4-BE49-F238E27FC236}">
                  <a16:creationId xmlns:a16="http://schemas.microsoft.com/office/drawing/2014/main" id="{872AB0F6-859D-407E-B09E-C972B3582223}"/>
                </a:ext>
              </a:extLst>
            </p:cNvPr>
            <p:cNvSpPr txBox="1"/>
            <p:nvPr/>
          </p:nvSpPr>
          <p:spPr>
            <a:xfrm>
              <a:off x="5191956" y="1882867"/>
              <a:ext cx="1711276" cy="307777"/>
            </a:xfrm>
            <a:prstGeom prst="rect">
              <a:avLst/>
            </a:prstGeom>
            <a:noFill/>
          </p:spPr>
          <p:txBody>
            <a:bodyPr wrap="square" rtlCol="0">
              <a:spAutoFit/>
            </a:bodyPr>
            <a:lstStyle/>
            <a:p>
              <a:pPr algn="ctr" rtl="1"/>
              <a:r>
                <a:rPr lang="ar-LY" sz="1400" dirty="0">
                  <a:solidFill>
                    <a:schemeClr val="accent1"/>
                  </a:solidFill>
                  <a:latin typeface="Calibri" panose="020F0502020204030204" pitchFamily="34" charset="0"/>
                  <a:cs typeface="Calibri" panose="020F0502020204030204" pitchFamily="34" charset="0"/>
                </a:rPr>
                <a:t> </a:t>
              </a:r>
              <a:endParaRPr lang="en-US" sz="1400" dirty="0">
                <a:solidFill>
                  <a:schemeClr val="accent1"/>
                </a:solidFill>
                <a:latin typeface="Calibri" panose="020F0502020204030204" pitchFamily="34" charset="0"/>
                <a:cs typeface="Calibri" panose="020F0502020204030204" pitchFamily="34" charset="0"/>
              </a:endParaRPr>
            </a:p>
          </p:txBody>
        </p:sp>
      </p:grpSp>
      <p:grpSp>
        <p:nvGrpSpPr>
          <p:cNvPr id="6" name="Group 5">
            <a:extLst>
              <a:ext uri="{FF2B5EF4-FFF2-40B4-BE49-F238E27FC236}">
                <a16:creationId xmlns:a16="http://schemas.microsoft.com/office/drawing/2014/main" id="{1B1D9268-1EFA-4F3A-A7B4-06A9A99D5C2C}"/>
              </a:ext>
            </a:extLst>
          </p:cNvPr>
          <p:cNvGrpSpPr/>
          <p:nvPr/>
        </p:nvGrpSpPr>
        <p:grpSpPr>
          <a:xfrm>
            <a:off x="833575" y="2281783"/>
            <a:ext cx="2864720" cy="462904"/>
            <a:chOff x="6099556" y="1767881"/>
            <a:chExt cx="2864720" cy="462904"/>
          </a:xfrm>
        </p:grpSpPr>
        <p:sp>
          <p:nvSpPr>
            <p:cNvPr id="59" name="TextBox 58">
              <a:extLst>
                <a:ext uri="{FF2B5EF4-FFF2-40B4-BE49-F238E27FC236}">
                  <a16:creationId xmlns:a16="http://schemas.microsoft.com/office/drawing/2014/main" id="{CE72159B-5BA5-4549-A897-42FA2864EE95}"/>
                </a:ext>
              </a:extLst>
            </p:cNvPr>
            <p:cNvSpPr txBox="1"/>
            <p:nvPr/>
          </p:nvSpPr>
          <p:spPr>
            <a:xfrm>
              <a:off x="6099556" y="1767881"/>
              <a:ext cx="2704588" cy="461665"/>
            </a:xfrm>
            <a:prstGeom prst="rect">
              <a:avLst/>
            </a:prstGeom>
            <a:noFill/>
          </p:spPr>
          <p:txBody>
            <a:bodyPr wrap="none" rtlCol="0">
              <a:spAutoFit/>
            </a:bodyPr>
            <a:lstStyle/>
            <a:p>
              <a:pPr algn="r" rtl="1"/>
              <a:r>
                <a:rPr lang="ar-LY" sz="2400" b="1" dirty="0">
                  <a:solidFill>
                    <a:schemeClr val="accent3"/>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تحديث المناهج بسهولة</a:t>
              </a:r>
              <a:endParaRPr lang="en-US" sz="2400" b="1" dirty="0">
                <a:solidFill>
                  <a:schemeClr val="accent3"/>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60" name="TextBox 59">
              <a:extLst>
                <a:ext uri="{FF2B5EF4-FFF2-40B4-BE49-F238E27FC236}">
                  <a16:creationId xmlns:a16="http://schemas.microsoft.com/office/drawing/2014/main" id="{401CEFD5-ED54-46A0-A96A-28E4C293D3C5}"/>
                </a:ext>
              </a:extLst>
            </p:cNvPr>
            <p:cNvSpPr txBox="1"/>
            <p:nvPr/>
          </p:nvSpPr>
          <p:spPr>
            <a:xfrm>
              <a:off x="7293290" y="1923008"/>
              <a:ext cx="1670986" cy="307777"/>
            </a:xfrm>
            <a:prstGeom prst="rect">
              <a:avLst/>
            </a:prstGeom>
            <a:noFill/>
          </p:spPr>
          <p:txBody>
            <a:bodyPr wrap="square" rtlCol="0">
              <a:spAutoFit/>
            </a:bodyPr>
            <a:lstStyle/>
            <a:p>
              <a:pPr algn="ctr" rtl="1"/>
              <a:r>
                <a:rPr lang="ar-LY" sz="1400" dirty="0">
                  <a:solidFill>
                    <a:schemeClr val="accent1"/>
                  </a:solidFill>
                  <a:latin typeface="Calibri" panose="020F0502020204030204" pitchFamily="34" charset="0"/>
                  <a:cs typeface="Calibri" panose="020F0502020204030204" pitchFamily="34" charset="0"/>
                </a:rPr>
                <a:t> </a:t>
              </a:r>
              <a:endParaRPr lang="en-US" sz="1400" dirty="0">
                <a:solidFill>
                  <a:schemeClr val="accent1"/>
                </a:solidFill>
                <a:latin typeface="Calibri" panose="020F0502020204030204" pitchFamily="34" charset="0"/>
                <a:cs typeface="Calibri" panose="020F0502020204030204" pitchFamily="34" charset="0"/>
              </a:endParaRPr>
            </a:p>
          </p:txBody>
        </p:sp>
      </p:grpSp>
      <p:sp>
        <p:nvSpPr>
          <p:cNvPr id="62" name="TextBox 61">
            <a:extLst>
              <a:ext uri="{FF2B5EF4-FFF2-40B4-BE49-F238E27FC236}">
                <a16:creationId xmlns:a16="http://schemas.microsoft.com/office/drawing/2014/main" id="{75C84F81-95FA-42F8-BE9A-B344BAD3D3AA}"/>
              </a:ext>
            </a:extLst>
          </p:cNvPr>
          <p:cNvSpPr txBox="1"/>
          <p:nvPr/>
        </p:nvSpPr>
        <p:spPr>
          <a:xfrm>
            <a:off x="3258470" y="69933"/>
            <a:ext cx="5917004" cy="1015663"/>
          </a:xfrm>
          <a:prstGeom prst="rect">
            <a:avLst/>
          </a:prstGeom>
          <a:noFill/>
        </p:spPr>
        <p:txBody>
          <a:bodyPr wrap="none" rtlCol="0">
            <a:spAutoFit/>
          </a:bodyPr>
          <a:lstStyle/>
          <a:p>
            <a:pPr algn="ctr" rtl="1"/>
            <a:r>
              <a:rPr lang="ar-LY" sz="6000" b="1" dirty="0">
                <a:solidFill>
                  <a:schemeClr val="accent1"/>
                </a:solidFill>
                <a:latin typeface="Calibri" panose="020F0502020204030204" pitchFamily="34" charset="0"/>
                <a:cs typeface="Calibri" panose="020F0502020204030204" pitchFamily="34" charset="0"/>
              </a:rPr>
              <a:t>مميزات </a:t>
            </a:r>
            <a:r>
              <a:rPr lang="ar-LY" sz="6000" b="1" dirty="0">
                <a:solidFill>
                  <a:schemeClr val="accent2"/>
                </a:solidFill>
                <a:latin typeface="Calibri" panose="020F0502020204030204" pitchFamily="34" charset="0"/>
                <a:cs typeface="Calibri" panose="020F0502020204030204" pitchFamily="34" charset="0"/>
              </a:rPr>
              <a:t>النظام المقترح</a:t>
            </a:r>
            <a:endParaRPr lang="en-US" sz="6000" b="1" dirty="0">
              <a:solidFill>
                <a:schemeClr val="accent2"/>
              </a:solidFill>
              <a:latin typeface="Calibri" panose="020F0502020204030204" pitchFamily="34" charset="0"/>
              <a:cs typeface="Calibri" panose="020F0502020204030204" pitchFamily="34" charset="0"/>
            </a:endParaRPr>
          </a:p>
        </p:txBody>
      </p:sp>
      <p:grpSp>
        <p:nvGrpSpPr>
          <p:cNvPr id="4" name="Group 3">
            <a:extLst>
              <a:ext uri="{FF2B5EF4-FFF2-40B4-BE49-F238E27FC236}">
                <a16:creationId xmlns:a16="http://schemas.microsoft.com/office/drawing/2014/main" id="{907CB76B-BC41-48D4-A4FD-F76F9F0251E3}"/>
              </a:ext>
            </a:extLst>
          </p:cNvPr>
          <p:cNvGrpSpPr/>
          <p:nvPr/>
        </p:nvGrpSpPr>
        <p:grpSpPr>
          <a:xfrm>
            <a:off x="6884588" y="5429319"/>
            <a:ext cx="2610010" cy="693351"/>
            <a:chOff x="3620885" y="5472201"/>
            <a:chExt cx="2610010" cy="693351"/>
          </a:xfrm>
        </p:grpSpPr>
        <p:sp>
          <p:nvSpPr>
            <p:cNvPr id="63" name="TextBox 62">
              <a:extLst>
                <a:ext uri="{FF2B5EF4-FFF2-40B4-BE49-F238E27FC236}">
                  <a16:creationId xmlns:a16="http://schemas.microsoft.com/office/drawing/2014/main" id="{B0A16D0A-4287-4591-8460-7B2730EB613E}"/>
                </a:ext>
              </a:extLst>
            </p:cNvPr>
            <p:cNvSpPr txBox="1"/>
            <p:nvPr/>
          </p:nvSpPr>
          <p:spPr>
            <a:xfrm>
              <a:off x="3620885" y="5472201"/>
              <a:ext cx="2610010" cy="461665"/>
            </a:xfrm>
            <a:prstGeom prst="rect">
              <a:avLst/>
            </a:prstGeom>
            <a:noFill/>
          </p:spPr>
          <p:txBody>
            <a:bodyPr wrap="none" rtlCol="0">
              <a:spAutoFit/>
            </a:bodyPr>
            <a:lstStyle/>
            <a:p>
              <a:pPr algn="r" rtl="1"/>
              <a:r>
                <a:rPr lang="ar-LY" sz="2400" b="1" dirty="0">
                  <a:solidFill>
                    <a:schemeClr val="accent1"/>
                  </a:solidFill>
                  <a:latin typeface="Calibri" panose="020F0502020204030204" pitchFamily="34" charset="0"/>
                  <a:cs typeface="Calibri" panose="020F0502020204030204" pitchFamily="34" charset="0"/>
                </a:rPr>
                <a:t>واجهة مستخدم </a:t>
              </a:r>
              <a:r>
                <a:rPr lang="ar-LY" sz="2400" b="1" dirty="0" smtClean="0">
                  <a:solidFill>
                    <a:schemeClr val="accent1"/>
                  </a:solidFill>
                  <a:latin typeface="Calibri" panose="020F0502020204030204" pitchFamily="34" charset="0"/>
                  <a:cs typeface="Calibri" panose="020F0502020204030204" pitchFamily="34" charset="0"/>
                </a:rPr>
                <a:t>بديهية</a:t>
              </a:r>
              <a:endParaRPr lang="en-US" sz="2400" b="1" dirty="0">
                <a:solidFill>
                  <a:schemeClr val="accent1"/>
                </a:solidFill>
                <a:latin typeface="Calibri" panose="020F0502020204030204" pitchFamily="34" charset="0"/>
                <a:cs typeface="Calibri" panose="020F0502020204030204" pitchFamily="34" charset="0"/>
              </a:endParaRPr>
            </a:p>
          </p:txBody>
        </p:sp>
        <p:sp>
          <p:nvSpPr>
            <p:cNvPr id="64" name="TextBox 63">
              <a:extLst>
                <a:ext uri="{FF2B5EF4-FFF2-40B4-BE49-F238E27FC236}">
                  <a16:creationId xmlns:a16="http://schemas.microsoft.com/office/drawing/2014/main" id="{D2906C4C-8EE3-46B1-A0E6-B242C8940F34}"/>
                </a:ext>
              </a:extLst>
            </p:cNvPr>
            <p:cNvSpPr txBox="1"/>
            <p:nvPr/>
          </p:nvSpPr>
          <p:spPr>
            <a:xfrm>
              <a:off x="4101802" y="5857775"/>
              <a:ext cx="1763100" cy="307777"/>
            </a:xfrm>
            <a:prstGeom prst="rect">
              <a:avLst/>
            </a:prstGeom>
            <a:noFill/>
          </p:spPr>
          <p:txBody>
            <a:bodyPr wrap="square" rtlCol="0">
              <a:spAutoFit/>
            </a:bodyPr>
            <a:lstStyle/>
            <a:p>
              <a:pPr algn="ctr" rtl="1"/>
              <a:r>
                <a:rPr lang="ar-LY" sz="1400" dirty="0">
                  <a:solidFill>
                    <a:schemeClr val="accent1"/>
                  </a:solidFill>
                  <a:latin typeface="Calibri" panose="020F0502020204030204" pitchFamily="34" charset="0"/>
                  <a:cs typeface="Calibri" panose="020F0502020204030204" pitchFamily="34" charset="0"/>
                </a:rPr>
                <a:t> </a:t>
              </a:r>
              <a:endParaRPr lang="en-US" sz="1400" dirty="0">
                <a:solidFill>
                  <a:schemeClr val="accent1"/>
                </a:solidFill>
                <a:latin typeface="Calibri" panose="020F0502020204030204" pitchFamily="34" charset="0"/>
                <a:cs typeface="Calibri" panose="020F0502020204030204" pitchFamily="34" charset="0"/>
              </a:endParaRPr>
            </a:p>
          </p:txBody>
        </p:sp>
      </p:grpSp>
      <p:grpSp>
        <p:nvGrpSpPr>
          <p:cNvPr id="7" name="Group 6">
            <a:extLst>
              <a:ext uri="{FF2B5EF4-FFF2-40B4-BE49-F238E27FC236}">
                <a16:creationId xmlns:a16="http://schemas.microsoft.com/office/drawing/2014/main" id="{15F08024-2BCA-4308-B080-E34EAEF49435}"/>
              </a:ext>
            </a:extLst>
          </p:cNvPr>
          <p:cNvGrpSpPr/>
          <p:nvPr/>
        </p:nvGrpSpPr>
        <p:grpSpPr>
          <a:xfrm>
            <a:off x="269081" y="5374651"/>
            <a:ext cx="5291271" cy="830997"/>
            <a:chOff x="6138241" y="5472201"/>
            <a:chExt cx="5291271" cy="830997"/>
          </a:xfrm>
        </p:grpSpPr>
        <p:sp>
          <p:nvSpPr>
            <p:cNvPr id="65" name="TextBox 64">
              <a:extLst>
                <a:ext uri="{FF2B5EF4-FFF2-40B4-BE49-F238E27FC236}">
                  <a16:creationId xmlns:a16="http://schemas.microsoft.com/office/drawing/2014/main" id="{4F660EE6-0FDD-467B-8AAE-81D3A0C78D2C}"/>
                </a:ext>
              </a:extLst>
            </p:cNvPr>
            <p:cNvSpPr txBox="1"/>
            <p:nvPr/>
          </p:nvSpPr>
          <p:spPr>
            <a:xfrm>
              <a:off x="7637382" y="5472201"/>
              <a:ext cx="3792130" cy="830997"/>
            </a:xfrm>
            <a:prstGeom prst="rect">
              <a:avLst/>
            </a:prstGeom>
            <a:noFill/>
          </p:spPr>
          <p:txBody>
            <a:bodyPr wrap="square" rtlCol="0">
              <a:spAutoFit/>
            </a:bodyPr>
            <a:lstStyle/>
            <a:p>
              <a:pPr algn="ctr" rtl="1"/>
              <a:r>
                <a:rPr lang="ar-LY" sz="2400" b="1" dirty="0">
                  <a:solidFill>
                    <a:schemeClr val="accent1"/>
                  </a:solidFill>
                  <a:latin typeface="Calibri" panose="020F0502020204030204" pitchFamily="34" charset="0"/>
                  <a:cs typeface="Calibri" panose="020F0502020204030204" pitchFamily="34" charset="0"/>
                </a:rPr>
                <a:t>دعم التعلم الذاتي من خلال الوصول إلى المحتوى في أي وقت</a:t>
              </a:r>
              <a:endParaRPr lang="en-US" sz="2400" b="1" dirty="0">
                <a:solidFill>
                  <a:schemeClr val="accent1"/>
                </a:solidFill>
                <a:latin typeface="Calibri" panose="020F0502020204030204" pitchFamily="34" charset="0"/>
                <a:cs typeface="Calibri" panose="020F0502020204030204" pitchFamily="34" charset="0"/>
              </a:endParaRPr>
            </a:p>
          </p:txBody>
        </p:sp>
        <p:sp>
          <p:nvSpPr>
            <p:cNvPr id="66" name="TextBox 65">
              <a:extLst>
                <a:ext uri="{FF2B5EF4-FFF2-40B4-BE49-F238E27FC236}">
                  <a16:creationId xmlns:a16="http://schemas.microsoft.com/office/drawing/2014/main" id="{DA916B0C-0FE6-489B-8B9E-4E562322B496}"/>
                </a:ext>
              </a:extLst>
            </p:cNvPr>
            <p:cNvSpPr txBox="1"/>
            <p:nvPr/>
          </p:nvSpPr>
          <p:spPr>
            <a:xfrm>
              <a:off x="6138241" y="5857775"/>
              <a:ext cx="1835744" cy="307777"/>
            </a:xfrm>
            <a:prstGeom prst="rect">
              <a:avLst/>
            </a:prstGeom>
            <a:noFill/>
          </p:spPr>
          <p:txBody>
            <a:bodyPr wrap="square" rtlCol="0">
              <a:spAutoFit/>
            </a:bodyPr>
            <a:lstStyle/>
            <a:p>
              <a:pPr algn="ctr" rtl="1"/>
              <a:r>
                <a:rPr lang="ar-LY" sz="1400" dirty="0">
                  <a:solidFill>
                    <a:schemeClr val="accent1"/>
                  </a:solidFill>
                  <a:latin typeface="Calibri" panose="020F0502020204030204" pitchFamily="34" charset="0"/>
                  <a:cs typeface="Calibri" panose="020F0502020204030204" pitchFamily="34" charset="0"/>
                </a:rPr>
                <a:t> </a:t>
              </a:r>
              <a:endParaRPr lang="en-US" sz="1400" dirty="0">
                <a:solidFill>
                  <a:schemeClr val="accent1"/>
                </a:solidFill>
                <a:latin typeface="Calibri" panose="020F0502020204030204" pitchFamily="34" charset="0"/>
                <a:cs typeface="Calibri" panose="020F0502020204030204" pitchFamily="34" charset="0"/>
              </a:endParaRPr>
            </a:p>
          </p:txBody>
        </p:sp>
      </p:grpSp>
    </p:spTree>
    <p:extLst>
      <p:ext uri="{BB962C8B-B14F-4D97-AF65-F5344CB8AC3E}">
        <p14:creationId xmlns:p14="http://schemas.microsoft.com/office/powerpoint/2010/main" val="27604987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62"/>
                                        </p:tgtEl>
                                        <p:attrNameLst>
                                          <p:attrName>style.visibility</p:attrName>
                                        </p:attrNameLst>
                                      </p:cBhvr>
                                      <p:to>
                                        <p:strVal val="visible"/>
                                      </p:to>
                                    </p:set>
                                    <p:anim calcmode="lin" valueType="num">
                                      <p:cBhvr additive="base">
                                        <p:cTn id="7" dur="1000" fill="hold"/>
                                        <p:tgtEl>
                                          <p:spTgt spid="62"/>
                                        </p:tgtEl>
                                        <p:attrNameLst>
                                          <p:attrName>ppt_x</p:attrName>
                                        </p:attrNameLst>
                                      </p:cBhvr>
                                      <p:tavLst>
                                        <p:tav tm="0">
                                          <p:val>
                                            <p:strVal val="#ppt_x"/>
                                          </p:val>
                                        </p:tav>
                                        <p:tav tm="100000">
                                          <p:val>
                                            <p:strVal val="#ppt_x"/>
                                          </p:val>
                                        </p:tav>
                                      </p:tavLst>
                                    </p:anim>
                                    <p:anim calcmode="lin" valueType="num">
                                      <p:cBhvr additive="base">
                                        <p:cTn id="8" dur="1000" fill="hold"/>
                                        <p:tgtEl>
                                          <p:spTgt spid="62"/>
                                        </p:tgtEl>
                                        <p:attrNameLst>
                                          <p:attrName>ppt_y</p:attrName>
                                        </p:attrNameLst>
                                      </p:cBhvr>
                                      <p:tavLst>
                                        <p:tav tm="0">
                                          <p:val>
                                            <p:strVal val="0-#ppt_h/2"/>
                                          </p:val>
                                        </p:tav>
                                        <p:tav tm="100000">
                                          <p:val>
                                            <p:strVal val="#ppt_y"/>
                                          </p:val>
                                        </p:tav>
                                      </p:tavLst>
                                    </p:anim>
                                  </p:childTnLst>
                                </p:cTn>
                              </p:par>
                              <p:par>
                                <p:cTn id="9" presetID="53" presetClass="entr" presetSubtype="16" fill="hold" grpId="0" nodeType="withEffect">
                                  <p:stCondLst>
                                    <p:cond delay="0"/>
                                  </p:stCondLst>
                                  <p:childTnLst>
                                    <p:set>
                                      <p:cBhvr>
                                        <p:cTn id="10" dur="1" fill="hold">
                                          <p:stCondLst>
                                            <p:cond delay="0"/>
                                          </p:stCondLst>
                                        </p:cTn>
                                        <p:tgtEl>
                                          <p:spTgt spid="30"/>
                                        </p:tgtEl>
                                        <p:attrNameLst>
                                          <p:attrName>style.visibility</p:attrName>
                                        </p:attrNameLst>
                                      </p:cBhvr>
                                      <p:to>
                                        <p:strVal val="visible"/>
                                      </p:to>
                                    </p:set>
                                    <p:anim calcmode="lin" valueType="num">
                                      <p:cBhvr>
                                        <p:cTn id="11" dur="500" fill="hold"/>
                                        <p:tgtEl>
                                          <p:spTgt spid="30"/>
                                        </p:tgtEl>
                                        <p:attrNameLst>
                                          <p:attrName>ppt_w</p:attrName>
                                        </p:attrNameLst>
                                      </p:cBhvr>
                                      <p:tavLst>
                                        <p:tav tm="0">
                                          <p:val>
                                            <p:fltVal val="0"/>
                                          </p:val>
                                        </p:tav>
                                        <p:tav tm="100000">
                                          <p:val>
                                            <p:strVal val="#ppt_w"/>
                                          </p:val>
                                        </p:tav>
                                      </p:tavLst>
                                    </p:anim>
                                    <p:anim calcmode="lin" valueType="num">
                                      <p:cBhvr>
                                        <p:cTn id="12" dur="500" fill="hold"/>
                                        <p:tgtEl>
                                          <p:spTgt spid="30"/>
                                        </p:tgtEl>
                                        <p:attrNameLst>
                                          <p:attrName>ppt_h</p:attrName>
                                        </p:attrNameLst>
                                      </p:cBhvr>
                                      <p:tavLst>
                                        <p:tav tm="0">
                                          <p:val>
                                            <p:fltVal val="0"/>
                                          </p:val>
                                        </p:tav>
                                        <p:tav tm="100000">
                                          <p:val>
                                            <p:strVal val="#ppt_h"/>
                                          </p:val>
                                        </p:tav>
                                      </p:tavLst>
                                    </p:anim>
                                    <p:animEffect transition="in" filter="fade">
                                      <p:cBhvr>
                                        <p:cTn id="13" dur="500"/>
                                        <p:tgtEl>
                                          <p:spTgt spid="30"/>
                                        </p:tgtEl>
                                      </p:cBhvr>
                                    </p:animEffect>
                                  </p:childTnLst>
                                </p:cTn>
                              </p:par>
                              <p:par>
                                <p:cTn id="14" presetID="53" presetClass="entr" presetSubtype="16" fill="hold" grpId="0" nodeType="withEffect">
                                  <p:stCondLst>
                                    <p:cond delay="0"/>
                                  </p:stCondLst>
                                  <p:childTnLst>
                                    <p:set>
                                      <p:cBhvr>
                                        <p:cTn id="15" dur="1" fill="hold">
                                          <p:stCondLst>
                                            <p:cond delay="0"/>
                                          </p:stCondLst>
                                        </p:cTn>
                                        <p:tgtEl>
                                          <p:spTgt spid="32"/>
                                        </p:tgtEl>
                                        <p:attrNameLst>
                                          <p:attrName>style.visibility</p:attrName>
                                        </p:attrNameLst>
                                      </p:cBhvr>
                                      <p:to>
                                        <p:strVal val="visible"/>
                                      </p:to>
                                    </p:set>
                                    <p:anim calcmode="lin" valueType="num">
                                      <p:cBhvr>
                                        <p:cTn id="16" dur="500" fill="hold"/>
                                        <p:tgtEl>
                                          <p:spTgt spid="32"/>
                                        </p:tgtEl>
                                        <p:attrNameLst>
                                          <p:attrName>ppt_w</p:attrName>
                                        </p:attrNameLst>
                                      </p:cBhvr>
                                      <p:tavLst>
                                        <p:tav tm="0">
                                          <p:val>
                                            <p:fltVal val="0"/>
                                          </p:val>
                                        </p:tav>
                                        <p:tav tm="100000">
                                          <p:val>
                                            <p:strVal val="#ppt_w"/>
                                          </p:val>
                                        </p:tav>
                                      </p:tavLst>
                                    </p:anim>
                                    <p:anim calcmode="lin" valueType="num">
                                      <p:cBhvr>
                                        <p:cTn id="17" dur="500" fill="hold"/>
                                        <p:tgtEl>
                                          <p:spTgt spid="32"/>
                                        </p:tgtEl>
                                        <p:attrNameLst>
                                          <p:attrName>ppt_h</p:attrName>
                                        </p:attrNameLst>
                                      </p:cBhvr>
                                      <p:tavLst>
                                        <p:tav tm="0">
                                          <p:val>
                                            <p:fltVal val="0"/>
                                          </p:val>
                                        </p:tav>
                                        <p:tav tm="100000">
                                          <p:val>
                                            <p:strVal val="#ppt_h"/>
                                          </p:val>
                                        </p:tav>
                                      </p:tavLst>
                                    </p:anim>
                                    <p:animEffect transition="in" filter="fade">
                                      <p:cBhvr>
                                        <p:cTn id="18" dur="500"/>
                                        <p:tgtEl>
                                          <p:spTgt spid="32"/>
                                        </p:tgtEl>
                                      </p:cBhvr>
                                    </p:animEffect>
                                  </p:childTnLst>
                                </p:cTn>
                              </p:par>
                              <p:par>
                                <p:cTn id="19" presetID="53" presetClass="entr" presetSubtype="16" fill="hold" grpId="0" nodeType="withEffect">
                                  <p:stCondLst>
                                    <p:cond delay="0"/>
                                  </p:stCondLst>
                                  <p:childTnLst>
                                    <p:set>
                                      <p:cBhvr>
                                        <p:cTn id="20" dur="1" fill="hold">
                                          <p:stCondLst>
                                            <p:cond delay="0"/>
                                          </p:stCondLst>
                                        </p:cTn>
                                        <p:tgtEl>
                                          <p:spTgt spid="35"/>
                                        </p:tgtEl>
                                        <p:attrNameLst>
                                          <p:attrName>style.visibility</p:attrName>
                                        </p:attrNameLst>
                                      </p:cBhvr>
                                      <p:to>
                                        <p:strVal val="visible"/>
                                      </p:to>
                                    </p:set>
                                    <p:anim calcmode="lin" valueType="num">
                                      <p:cBhvr>
                                        <p:cTn id="21" dur="500" fill="hold"/>
                                        <p:tgtEl>
                                          <p:spTgt spid="35"/>
                                        </p:tgtEl>
                                        <p:attrNameLst>
                                          <p:attrName>ppt_w</p:attrName>
                                        </p:attrNameLst>
                                      </p:cBhvr>
                                      <p:tavLst>
                                        <p:tav tm="0">
                                          <p:val>
                                            <p:fltVal val="0"/>
                                          </p:val>
                                        </p:tav>
                                        <p:tav tm="100000">
                                          <p:val>
                                            <p:strVal val="#ppt_w"/>
                                          </p:val>
                                        </p:tav>
                                      </p:tavLst>
                                    </p:anim>
                                    <p:anim calcmode="lin" valueType="num">
                                      <p:cBhvr>
                                        <p:cTn id="22" dur="500" fill="hold"/>
                                        <p:tgtEl>
                                          <p:spTgt spid="35"/>
                                        </p:tgtEl>
                                        <p:attrNameLst>
                                          <p:attrName>ppt_h</p:attrName>
                                        </p:attrNameLst>
                                      </p:cBhvr>
                                      <p:tavLst>
                                        <p:tav tm="0">
                                          <p:val>
                                            <p:fltVal val="0"/>
                                          </p:val>
                                        </p:tav>
                                        <p:tav tm="100000">
                                          <p:val>
                                            <p:strVal val="#ppt_h"/>
                                          </p:val>
                                        </p:tav>
                                      </p:tavLst>
                                    </p:anim>
                                    <p:animEffect transition="in" filter="fade">
                                      <p:cBhvr>
                                        <p:cTn id="23" dur="500"/>
                                        <p:tgtEl>
                                          <p:spTgt spid="35"/>
                                        </p:tgtEl>
                                      </p:cBhvr>
                                    </p:animEffect>
                                  </p:childTnLst>
                                </p:cTn>
                              </p:par>
                              <p:par>
                                <p:cTn id="24" presetID="53" presetClass="entr" presetSubtype="16" fill="hold" grpId="0" nodeType="withEffect">
                                  <p:stCondLst>
                                    <p:cond delay="0"/>
                                  </p:stCondLst>
                                  <p:childTnLst>
                                    <p:set>
                                      <p:cBhvr>
                                        <p:cTn id="25" dur="1" fill="hold">
                                          <p:stCondLst>
                                            <p:cond delay="0"/>
                                          </p:stCondLst>
                                        </p:cTn>
                                        <p:tgtEl>
                                          <p:spTgt spid="36"/>
                                        </p:tgtEl>
                                        <p:attrNameLst>
                                          <p:attrName>style.visibility</p:attrName>
                                        </p:attrNameLst>
                                      </p:cBhvr>
                                      <p:to>
                                        <p:strVal val="visible"/>
                                      </p:to>
                                    </p:set>
                                    <p:anim calcmode="lin" valueType="num">
                                      <p:cBhvr>
                                        <p:cTn id="26" dur="500" fill="hold"/>
                                        <p:tgtEl>
                                          <p:spTgt spid="36"/>
                                        </p:tgtEl>
                                        <p:attrNameLst>
                                          <p:attrName>ppt_w</p:attrName>
                                        </p:attrNameLst>
                                      </p:cBhvr>
                                      <p:tavLst>
                                        <p:tav tm="0">
                                          <p:val>
                                            <p:fltVal val="0"/>
                                          </p:val>
                                        </p:tav>
                                        <p:tav tm="100000">
                                          <p:val>
                                            <p:strVal val="#ppt_w"/>
                                          </p:val>
                                        </p:tav>
                                      </p:tavLst>
                                    </p:anim>
                                    <p:anim calcmode="lin" valueType="num">
                                      <p:cBhvr>
                                        <p:cTn id="27" dur="500" fill="hold"/>
                                        <p:tgtEl>
                                          <p:spTgt spid="36"/>
                                        </p:tgtEl>
                                        <p:attrNameLst>
                                          <p:attrName>ppt_h</p:attrName>
                                        </p:attrNameLst>
                                      </p:cBhvr>
                                      <p:tavLst>
                                        <p:tav tm="0">
                                          <p:val>
                                            <p:fltVal val="0"/>
                                          </p:val>
                                        </p:tav>
                                        <p:tav tm="100000">
                                          <p:val>
                                            <p:strVal val="#ppt_h"/>
                                          </p:val>
                                        </p:tav>
                                      </p:tavLst>
                                    </p:anim>
                                    <p:animEffect transition="in" filter="fade">
                                      <p:cBhvr>
                                        <p:cTn id="28" dur="500"/>
                                        <p:tgtEl>
                                          <p:spTgt spid="36"/>
                                        </p:tgtEl>
                                      </p:cBhvr>
                                    </p:animEffect>
                                  </p:childTnLst>
                                </p:cTn>
                              </p:par>
                              <p:par>
                                <p:cTn id="29" presetID="53" presetClass="entr" presetSubtype="16" fill="hold" grpId="0" nodeType="withEffect">
                                  <p:stCondLst>
                                    <p:cond delay="0"/>
                                  </p:stCondLst>
                                  <p:childTnLst>
                                    <p:set>
                                      <p:cBhvr>
                                        <p:cTn id="30" dur="1" fill="hold">
                                          <p:stCondLst>
                                            <p:cond delay="0"/>
                                          </p:stCondLst>
                                        </p:cTn>
                                        <p:tgtEl>
                                          <p:spTgt spid="39"/>
                                        </p:tgtEl>
                                        <p:attrNameLst>
                                          <p:attrName>style.visibility</p:attrName>
                                        </p:attrNameLst>
                                      </p:cBhvr>
                                      <p:to>
                                        <p:strVal val="visible"/>
                                      </p:to>
                                    </p:set>
                                    <p:anim calcmode="lin" valueType="num">
                                      <p:cBhvr>
                                        <p:cTn id="31" dur="500" fill="hold"/>
                                        <p:tgtEl>
                                          <p:spTgt spid="39"/>
                                        </p:tgtEl>
                                        <p:attrNameLst>
                                          <p:attrName>ppt_w</p:attrName>
                                        </p:attrNameLst>
                                      </p:cBhvr>
                                      <p:tavLst>
                                        <p:tav tm="0">
                                          <p:val>
                                            <p:fltVal val="0"/>
                                          </p:val>
                                        </p:tav>
                                        <p:tav tm="100000">
                                          <p:val>
                                            <p:strVal val="#ppt_w"/>
                                          </p:val>
                                        </p:tav>
                                      </p:tavLst>
                                    </p:anim>
                                    <p:anim calcmode="lin" valueType="num">
                                      <p:cBhvr>
                                        <p:cTn id="32" dur="500" fill="hold"/>
                                        <p:tgtEl>
                                          <p:spTgt spid="39"/>
                                        </p:tgtEl>
                                        <p:attrNameLst>
                                          <p:attrName>ppt_h</p:attrName>
                                        </p:attrNameLst>
                                      </p:cBhvr>
                                      <p:tavLst>
                                        <p:tav tm="0">
                                          <p:val>
                                            <p:fltVal val="0"/>
                                          </p:val>
                                        </p:tav>
                                        <p:tav tm="100000">
                                          <p:val>
                                            <p:strVal val="#ppt_h"/>
                                          </p:val>
                                        </p:tav>
                                      </p:tavLst>
                                    </p:anim>
                                    <p:animEffect transition="in" filter="fade">
                                      <p:cBhvr>
                                        <p:cTn id="33" dur="500"/>
                                        <p:tgtEl>
                                          <p:spTgt spid="39"/>
                                        </p:tgtEl>
                                      </p:cBhvr>
                                    </p:animEffect>
                                  </p:childTnLst>
                                </p:cTn>
                              </p:par>
                              <p:par>
                                <p:cTn id="34" presetID="53" presetClass="entr" presetSubtype="16" fill="hold" grpId="0" nodeType="withEffect">
                                  <p:stCondLst>
                                    <p:cond delay="0"/>
                                  </p:stCondLst>
                                  <p:childTnLst>
                                    <p:set>
                                      <p:cBhvr>
                                        <p:cTn id="35" dur="1" fill="hold">
                                          <p:stCondLst>
                                            <p:cond delay="0"/>
                                          </p:stCondLst>
                                        </p:cTn>
                                        <p:tgtEl>
                                          <p:spTgt spid="31"/>
                                        </p:tgtEl>
                                        <p:attrNameLst>
                                          <p:attrName>style.visibility</p:attrName>
                                        </p:attrNameLst>
                                      </p:cBhvr>
                                      <p:to>
                                        <p:strVal val="visible"/>
                                      </p:to>
                                    </p:set>
                                    <p:anim calcmode="lin" valueType="num">
                                      <p:cBhvr>
                                        <p:cTn id="36" dur="500" fill="hold"/>
                                        <p:tgtEl>
                                          <p:spTgt spid="31"/>
                                        </p:tgtEl>
                                        <p:attrNameLst>
                                          <p:attrName>ppt_w</p:attrName>
                                        </p:attrNameLst>
                                      </p:cBhvr>
                                      <p:tavLst>
                                        <p:tav tm="0">
                                          <p:val>
                                            <p:fltVal val="0"/>
                                          </p:val>
                                        </p:tav>
                                        <p:tav tm="100000">
                                          <p:val>
                                            <p:strVal val="#ppt_w"/>
                                          </p:val>
                                        </p:tav>
                                      </p:tavLst>
                                    </p:anim>
                                    <p:anim calcmode="lin" valueType="num">
                                      <p:cBhvr>
                                        <p:cTn id="37" dur="500" fill="hold"/>
                                        <p:tgtEl>
                                          <p:spTgt spid="31"/>
                                        </p:tgtEl>
                                        <p:attrNameLst>
                                          <p:attrName>ppt_h</p:attrName>
                                        </p:attrNameLst>
                                      </p:cBhvr>
                                      <p:tavLst>
                                        <p:tav tm="0">
                                          <p:val>
                                            <p:fltVal val="0"/>
                                          </p:val>
                                        </p:tav>
                                        <p:tav tm="100000">
                                          <p:val>
                                            <p:strVal val="#ppt_h"/>
                                          </p:val>
                                        </p:tav>
                                      </p:tavLst>
                                    </p:anim>
                                    <p:animEffect transition="in" filter="fade">
                                      <p:cBhvr>
                                        <p:cTn id="38" dur="500"/>
                                        <p:tgtEl>
                                          <p:spTgt spid="31"/>
                                        </p:tgtEl>
                                      </p:cBhvr>
                                    </p:animEffect>
                                  </p:childTnLst>
                                </p:cTn>
                              </p:par>
                              <p:par>
                                <p:cTn id="39" presetID="53" presetClass="entr" presetSubtype="16" fill="hold" grpId="0" nodeType="withEffect">
                                  <p:stCondLst>
                                    <p:cond delay="0"/>
                                  </p:stCondLst>
                                  <p:childTnLst>
                                    <p:set>
                                      <p:cBhvr>
                                        <p:cTn id="40" dur="1" fill="hold">
                                          <p:stCondLst>
                                            <p:cond delay="0"/>
                                          </p:stCondLst>
                                        </p:cTn>
                                        <p:tgtEl>
                                          <p:spTgt spid="34"/>
                                        </p:tgtEl>
                                        <p:attrNameLst>
                                          <p:attrName>style.visibility</p:attrName>
                                        </p:attrNameLst>
                                      </p:cBhvr>
                                      <p:to>
                                        <p:strVal val="visible"/>
                                      </p:to>
                                    </p:set>
                                    <p:anim calcmode="lin" valueType="num">
                                      <p:cBhvr>
                                        <p:cTn id="41" dur="500" fill="hold"/>
                                        <p:tgtEl>
                                          <p:spTgt spid="34"/>
                                        </p:tgtEl>
                                        <p:attrNameLst>
                                          <p:attrName>ppt_w</p:attrName>
                                        </p:attrNameLst>
                                      </p:cBhvr>
                                      <p:tavLst>
                                        <p:tav tm="0">
                                          <p:val>
                                            <p:fltVal val="0"/>
                                          </p:val>
                                        </p:tav>
                                        <p:tav tm="100000">
                                          <p:val>
                                            <p:strVal val="#ppt_w"/>
                                          </p:val>
                                        </p:tav>
                                      </p:tavLst>
                                    </p:anim>
                                    <p:anim calcmode="lin" valueType="num">
                                      <p:cBhvr>
                                        <p:cTn id="42" dur="500" fill="hold"/>
                                        <p:tgtEl>
                                          <p:spTgt spid="34"/>
                                        </p:tgtEl>
                                        <p:attrNameLst>
                                          <p:attrName>ppt_h</p:attrName>
                                        </p:attrNameLst>
                                      </p:cBhvr>
                                      <p:tavLst>
                                        <p:tav tm="0">
                                          <p:val>
                                            <p:fltVal val="0"/>
                                          </p:val>
                                        </p:tav>
                                        <p:tav tm="100000">
                                          <p:val>
                                            <p:strVal val="#ppt_h"/>
                                          </p:val>
                                        </p:tav>
                                      </p:tavLst>
                                    </p:anim>
                                    <p:animEffect transition="in" filter="fade">
                                      <p:cBhvr>
                                        <p:cTn id="43" dur="500"/>
                                        <p:tgtEl>
                                          <p:spTgt spid="34"/>
                                        </p:tgtEl>
                                      </p:cBhvr>
                                    </p:animEffect>
                                  </p:childTnLst>
                                </p:cTn>
                              </p:par>
                              <p:par>
                                <p:cTn id="44" presetID="53" presetClass="entr" presetSubtype="16" fill="hold" grpId="0" nodeType="withEffect">
                                  <p:stCondLst>
                                    <p:cond delay="0"/>
                                  </p:stCondLst>
                                  <p:childTnLst>
                                    <p:set>
                                      <p:cBhvr>
                                        <p:cTn id="45" dur="1" fill="hold">
                                          <p:stCondLst>
                                            <p:cond delay="0"/>
                                          </p:stCondLst>
                                        </p:cTn>
                                        <p:tgtEl>
                                          <p:spTgt spid="38"/>
                                        </p:tgtEl>
                                        <p:attrNameLst>
                                          <p:attrName>style.visibility</p:attrName>
                                        </p:attrNameLst>
                                      </p:cBhvr>
                                      <p:to>
                                        <p:strVal val="visible"/>
                                      </p:to>
                                    </p:set>
                                    <p:anim calcmode="lin" valueType="num">
                                      <p:cBhvr>
                                        <p:cTn id="46" dur="500" fill="hold"/>
                                        <p:tgtEl>
                                          <p:spTgt spid="38"/>
                                        </p:tgtEl>
                                        <p:attrNameLst>
                                          <p:attrName>ppt_w</p:attrName>
                                        </p:attrNameLst>
                                      </p:cBhvr>
                                      <p:tavLst>
                                        <p:tav tm="0">
                                          <p:val>
                                            <p:fltVal val="0"/>
                                          </p:val>
                                        </p:tav>
                                        <p:tav tm="100000">
                                          <p:val>
                                            <p:strVal val="#ppt_w"/>
                                          </p:val>
                                        </p:tav>
                                      </p:tavLst>
                                    </p:anim>
                                    <p:anim calcmode="lin" valueType="num">
                                      <p:cBhvr>
                                        <p:cTn id="47" dur="500" fill="hold"/>
                                        <p:tgtEl>
                                          <p:spTgt spid="38"/>
                                        </p:tgtEl>
                                        <p:attrNameLst>
                                          <p:attrName>ppt_h</p:attrName>
                                        </p:attrNameLst>
                                      </p:cBhvr>
                                      <p:tavLst>
                                        <p:tav tm="0">
                                          <p:val>
                                            <p:fltVal val="0"/>
                                          </p:val>
                                        </p:tav>
                                        <p:tav tm="100000">
                                          <p:val>
                                            <p:strVal val="#ppt_h"/>
                                          </p:val>
                                        </p:tav>
                                      </p:tavLst>
                                    </p:anim>
                                    <p:animEffect transition="in" filter="fade">
                                      <p:cBhvr>
                                        <p:cTn id="48" dur="500"/>
                                        <p:tgtEl>
                                          <p:spTgt spid="38"/>
                                        </p:tgtEl>
                                      </p:cBhvr>
                                    </p:animEffect>
                                  </p:childTnLst>
                                </p:cTn>
                              </p:par>
                              <p:par>
                                <p:cTn id="49" presetID="53" presetClass="entr" presetSubtype="16" fill="hold" grpId="0" nodeType="withEffect">
                                  <p:stCondLst>
                                    <p:cond delay="0"/>
                                  </p:stCondLst>
                                  <p:childTnLst>
                                    <p:set>
                                      <p:cBhvr>
                                        <p:cTn id="50" dur="1" fill="hold">
                                          <p:stCondLst>
                                            <p:cond delay="0"/>
                                          </p:stCondLst>
                                        </p:cTn>
                                        <p:tgtEl>
                                          <p:spTgt spid="33"/>
                                        </p:tgtEl>
                                        <p:attrNameLst>
                                          <p:attrName>style.visibility</p:attrName>
                                        </p:attrNameLst>
                                      </p:cBhvr>
                                      <p:to>
                                        <p:strVal val="visible"/>
                                      </p:to>
                                    </p:set>
                                    <p:anim calcmode="lin" valueType="num">
                                      <p:cBhvr>
                                        <p:cTn id="51" dur="500" fill="hold"/>
                                        <p:tgtEl>
                                          <p:spTgt spid="33"/>
                                        </p:tgtEl>
                                        <p:attrNameLst>
                                          <p:attrName>ppt_w</p:attrName>
                                        </p:attrNameLst>
                                      </p:cBhvr>
                                      <p:tavLst>
                                        <p:tav tm="0">
                                          <p:val>
                                            <p:fltVal val="0"/>
                                          </p:val>
                                        </p:tav>
                                        <p:tav tm="100000">
                                          <p:val>
                                            <p:strVal val="#ppt_w"/>
                                          </p:val>
                                        </p:tav>
                                      </p:tavLst>
                                    </p:anim>
                                    <p:anim calcmode="lin" valueType="num">
                                      <p:cBhvr>
                                        <p:cTn id="52" dur="500" fill="hold"/>
                                        <p:tgtEl>
                                          <p:spTgt spid="33"/>
                                        </p:tgtEl>
                                        <p:attrNameLst>
                                          <p:attrName>ppt_h</p:attrName>
                                        </p:attrNameLst>
                                      </p:cBhvr>
                                      <p:tavLst>
                                        <p:tav tm="0">
                                          <p:val>
                                            <p:fltVal val="0"/>
                                          </p:val>
                                        </p:tav>
                                        <p:tav tm="100000">
                                          <p:val>
                                            <p:strVal val="#ppt_h"/>
                                          </p:val>
                                        </p:tav>
                                      </p:tavLst>
                                    </p:anim>
                                    <p:animEffect transition="in" filter="fade">
                                      <p:cBhvr>
                                        <p:cTn id="53" dur="500"/>
                                        <p:tgtEl>
                                          <p:spTgt spid="33"/>
                                        </p:tgtEl>
                                      </p:cBhvr>
                                    </p:animEffect>
                                  </p:childTnLst>
                                </p:cTn>
                              </p:par>
                              <p:par>
                                <p:cTn id="54" presetID="53" presetClass="entr" presetSubtype="16" fill="hold" grpId="0" nodeType="withEffect">
                                  <p:stCondLst>
                                    <p:cond delay="0"/>
                                  </p:stCondLst>
                                  <p:childTnLst>
                                    <p:set>
                                      <p:cBhvr>
                                        <p:cTn id="55" dur="1" fill="hold">
                                          <p:stCondLst>
                                            <p:cond delay="0"/>
                                          </p:stCondLst>
                                        </p:cTn>
                                        <p:tgtEl>
                                          <p:spTgt spid="37"/>
                                        </p:tgtEl>
                                        <p:attrNameLst>
                                          <p:attrName>style.visibility</p:attrName>
                                        </p:attrNameLst>
                                      </p:cBhvr>
                                      <p:to>
                                        <p:strVal val="visible"/>
                                      </p:to>
                                    </p:set>
                                    <p:anim calcmode="lin" valueType="num">
                                      <p:cBhvr>
                                        <p:cTn id="56" dur="500" fill="hold"/>
                                        <p:tgtEl>
                                          <p:spTgt spid="37"/>
                                        </p:tgtEl>
                                        <p:attrNameLst>
                                          <p:attrName>ppt_w</p:attrName>
                                        </p:attrNameLst>
                                      </p:cBhvr>
                                      <p:tavLst>
                                        <p:tav tm="0">
                                          <p:val>
                                            <p:fltVal val="0"/>
                                          </p:val>
                                        </p:tav>
                                        <p:tav tm="100000">
                                          <p:val>
                                            <p:strVal val="#ppt_w"/>
                                          </p:val>
                                        </p:tav>
                                      </p:tavLst>
                                    </p:anim>
                                    <p:anim calcmode="lin" valueType="num">
                                      <p:cBhvr>
                                        <p:cTn id="57" dur="500" fill="hold"/>
                                        <p:tgtEl>
                                          <p:spTgt spid="37"/>
                                        </p:tgtEl>
                                        <p:attrNameLst>
                                          <p:attrName>ppt_h</p:attrName>
                                        </p:attrNameLst>
                                      </p:cBhvr>
                                      <p:tavLst>
                                        <p:tav tm="0">
                                          <p:val>
                                            <p:fltVal val="0"/>
                                          </p:val>
                                        </p:tav>
                                        <p:tav tm="100000">
                                          <p:val>
                                            <p:strVal val="#ppt_h"/>
                                          </p:val>
                                        </p:tav>
                                      </p:tavLst>
                                    </p:anim>
                                    <p:animEffect transition="in" filter="fade">
                                      <p:cBhvr>
                                        <p:cTn id="58" dur="500"/>
                                        <p:tgtEl>
                                          <p:spTgt spid="37"/>
                                        </p:tgtEl>
                                      </p:cBhvr>
                                    </p:animEffect>
                                  </p:childTnLst>
                                </p:cTn>
                              </p:par>
                            </p:childTnLst>
                          </p:cTn>
                        </p:par>
                      </p:childTnLst>
                    </p:cTn>
                  </p:par>
                  <p:par>
                    <p:cTn id="59" fill="hold">
                      <p:stCondLst>
                        <p:cond delay="indefinite"/>
                      </p:stCondLst>
                      <p:childTnLst>
                        <p:par>
                          <p:cTn id="60" fill="hold">
                            <p:stCondLst>
                              <p:cond delay="0"/>
                            </p:stCondLst>
                            <p:childTnLst>
                              <p:par>
                                <p:cTn id="61" presetID="2" presetClass="entr" presetSubtype="4" decel="100000" fill="hold" nodeType="clickEffect">
                                  <p:stCondLst>
                                    <p:cond delay="0"/>
                                  </p:stCondLst>
                                  <p:childTnLst>
                                    <p:set>
                                      <p:cBhvr>
                                        <p:cTn id="62" dur="1" fill="hold">
                                          <p:stCondLst>
                                            <p:cond delay="0"/>
                                          </p:stCondLst>
                                        </p:cTn>
                                        <p:tgtEl>
                                          <p:spTgt spid="2"/>
                                        </p:tgtEl>
                                        <p:attrNameLst>
                                          <p:attrName>style.visibility</p:attrName>
                                        </p:attrNameLst>
                                      </p:cBhvr>
                                      <p:to>
                                        <p:strVal val="visible"/>
                                      </p:to>
                                    </p:set>
                                    <p:anim calcmode="lin" valueType="num">
                                      <p:cBhvr additive="base">
                                        <p:cTn id="63" dur="1000" fill="hold"/>
                                        <p:tgtEl>
                                          <p:spTgt spid="2"/>
                                        </p:tgtEl>
                                        <p:attrNameLst>
                                          <p:attrName>ppt_x</p:attrName>
                                        </p:attrNameLst>
                                      </p:cBhvr>
                                      <p:tavLst>
                                        <p:tav tm="0">
                                          <p:val>
                                            <p:strVal val="#ppt_x"/>
                                          </p:val>
                                        </p:tav>
                                        <p:tav tm="100000">
                                          <p:val>
                                            <p:strVal val="#ppt_x"/>
                                          </p:val>
                                        </p:tav>
                                      </p:tavLst>
                                    </p:anim>
                                    <p:anim calcmode="lin" valueType="num">
                                      <p:cBhvr additive="base">
                                        <p:cTn id="64" dur="10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grpId="0" nodeType="clickEffect">
                                  <p:stCondLst>
                                    <p:cond delay="0"/>
                                  </p:stCondLst>
                                  <p:childTnLst>
                                    <p:set>
                                      <p:cBhvr>
                                        <p:cTn id="68" dur="1" fill="hold">
                                          <p:stCondLst>
                                            <p:cond delay="0"/>
                                          </p:stCondLst>
                                        </p:cTn>
                                        <p:tgtEl>
                                          <p:spTgt spid="47"/>
                                        </p:tgtEl>
                                        <p:attrNameLst>
                                          <p:attrName>style.visibility</p:attrName>
                                        </p:attrNameLst>
                                      </p:cBhvr>
                                      <p:to>
                                        <p:strVal val="visible"/>
                                      </p:to>
                                    </p:set>
                                    <p:animEffect transition="in" filter="fade">
                                      <p:cBhvr>
                                        <p:cTn id="69" dur="500"/>
                                        <p:tgtEl>
                                          <p:spTgt spid="47"/>
                                        </p:tgtEl>
                                      </p:cBhvr>
                                    </p:animEffect>
                                  </p:childTnLst>
                                </p:cTn>
                              </p:par>
                              <p:par>
                                <p:cTn id="70" presetID="10" presetClass="entr" presetSubtype="0" fill="hold" nodeType="withEffect">
                                  <p:stCondLst>
                                    <p:cond delay="250"/>
                                  </p:stCondLst>
                                  <p:childTnLst>
                                    <p:set>
                                      <p:cBhvr>
                                        <p:cTn id="71" dur="1" fill="hold">
                                          <p:stCondLst>
                                            <p:cond delay="0"/>
                                          </p:stCondLst>
                                        </p:cTn>
                                        <p:tgtEl>
                                          <p:spTgt spid="3"/>
                                        </p:tgtEl>
                                        <p:attrNameLst>
                                          <p:attrName>style.visibility</p:attrName>
                                        </p:attrNameLst>
                                      </p:cBhvr>
                                      <p:to>
                                        <p:strVal val="visible"/>
                                      </p:to>
                                    </p:set>
                                    <p:animEffect transition="in" filter="fade">
                                      <p:cBhvr>
                                        <p:cTn id="72" dur="500"/>
                                        <p:tgtEl>
                                          <p:spTgt spid="3"/>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45"/>
                                        </p:tgtEl>
                                        <p:attrNameLst>
                                          <p:attrName>style.visibility</p:attrName>
                                        </p:attrNameLst>
                                      </p:cBhvr>
                                      <p:to>
                                        <p:strVal val="visible"/>
                                      </p:to>
                                    </p:set>
                                    <p:animEffect transition="in" filter="fade">
                                      <p:cBhvr>
                                        <p:cTn id="77" dur="500"/>
                                        <p:tgtEl>
                                          <p:spTgt spid="45"/>
                                        </p:tgtEl>
                                      </p:cBhvr>
                                    </p:animEffect>
                                  </p:childTnLst>
                                </p:cTn>
                              </p:par>
                              <p:par>
                                <p:cTn id="78" presetID="10" presetClass="entr" presetSubtype="0" fill="hold" nodeType="withEffect">
                                  <p:stCondLst>
                                    <p:cond delay="250"/>
                                  </p:stCondLst>
                                  <p:childTnLst>
                                    <p:set>
                                      <p:cBhvr>
                                        <p:cTn id="79" dur="1" fill="hold">
                                          <p:stCondLst>
                                            <p:cond delay="0"/>
                                          </p:stCondLst>
                                        </p:cTn>
                                        <p:tgtEl>
                                          <p:spTgt spid="4"/>
                                        </p:tgtEl>
                                        <p:attrNameLst>
                                          <p:attrName>style.visibility</p:attrName>
                                        </p:attrNameLst>
                                      </p:cBhvr>
                                      <p:to>
                                        <p:strVal val="visible"/>
                                      </p:to>
                                    </p:set>
                                    <p:animEffect transition="in" filter="fade">
                                      <p:cBhvr>
                                        <p:cTn id="80" dur="500"/>
                                        <p:tgtEl>
                                          <p:spTgt spid="4"/>
                                        </p:tgtEl>
                                      </p:cBhvr>
                                    </p:animEffect>
                                  </p:childTnLst>
                                </p:cTn>
                              </p:par>
                            </p:childTnLst>
                          </p:cTn>
                        </p:par>
                      </p:childTnLst>
                    </p:cTn>
                  </p:par>
                  <p:par>
                    <p:cTn id="81" fill="hold">
                      <p:stCondLst>
                        <p:cond delay="indefinite"/>
                      </p:stCondLst>
                      <p:childTnLst>
                        <p:par>
                          <p:cTn id="82" fill="hold">
                            <p:stCondLst>
                              <p:cond delay="0"/>
                            </p:stCondLst>
                            <p:childTnLst>
                              <p:par>
                                <p:cTn id="83" presetID="10" presetClass="entr" presetSubtype="0" fill="hold" grpId="0" nodeType="clickEffect">
                                  <p:stCondLst>
                                    <p:cond delay="0"/>
                                  </p:stCondLst>
                                  <p:childTnLst>
                                    <p:set>
                                      <p:cBhvr>
                                        <p:cTn id="84" dur="1" fill="hold">
                                          <p:stCondLst>
                                            <p:cond delay="0"/>
                                          </p:stCondLst>
                                        </p:cTn>
                                        <p:tgtEl>
                                          <p:spTgt spid="46"/>
                                        </p:tgtEl>
                                        <p:attrNameLst>
                                          <p:attrName>style.visibility</p:attrName>
                                        </p:attrNameLst>
                                      </p:cBhvr>
                                      <p:to>
                                        <p:strVal val="visible"/>
                                      </p:to>
                                    </p:set>
                                    <p:animEffect transition="in" filter="fade">
                                      <p:cBhvr>
                                        <p:cTn id="85" dur="500"/>
                                        <p:tgtEl>
                                          <p:spTgt spid="46"/>
                                        </p:tgtEl>
                                      </p:cBhvr>
                                    </p:animEffect>
                                  </p:childTnLst>
                                </p:cTn>
                              </p:par>
                              <p:par>
                                <p:cTn id="86" presetID="10" presetClass="entr" presetSubtype="0" fill="hold" nodeType="withEffect">
                                  <p:stCondLst>
                                    <p:cond delay="250"/>
                                  </p:stCondLst>
                                  <p:childTnLst>
                                    <p:set>
                                      <p:cBhvr>
                                        <p:cTn id="87" dur="1" fill="hold">
                                          <p:stCondLst>
                                            <p:cond delay="0"/>
                                          </p:stCondLst>
                                        </p:cTn>
                                        <p:tgtEl>
                                          <p:spTgt spid="5"/>
                                        </p:tgtEl>
                                        <p:attrNameLst>
                                          <p:attrName>style.visibility</p:attrName>
                                        </p:attrNameLst>
                                      </p:cBhvr>
                                      <p:to>
                                        <p:strVal val="visible"/>
                                      </p:to>
                                    </p:set>
                                    <p:animEffect transition="in" filter="fade">
                                      <p:cBhvr>
                                        <p:cTn id="88" dur="500"/>
                                        <p:tgtEl>
                                          <p:spTgt spid="5"/>
                                        </p:tgtEl>
                                      </p:cBhvr>
                                    </p:animEffect>
                                  </p:childTnLst>
                                </p:cTn>
                              </p:par>
                            </p:childTnLst>
                          </p:cTn>
                        </p:par>
                      </p:childTnLst>
                    </p:cTn>
                  </p:par>
                  <p:par>
                    <p:cTn id="89" fill="hold">
                      <p:stCondLst>
                        <p:cond delay="indefinite"/>
                      </p:stCondLst>
                      <p:childTnLst>
                        <p:par>
                          <p:cTn id="90" fill="hold">
                            <p:stCondLst>
                              <p:cond delay="0"/>
                            </p:stCondLst>
                            <p:childTnLst>
                              <p:par>
                                <p:cTn id="91" presetID="10" presetClass="entr" presetSubtype="0" fill="hold" grpId="0" nodeType="clickEffect">
                                  <p:stCondLst>
                                    <p:cond delay="0"/>
                                  </p:stCondLst>
                                  <p:childTnLst>
                                    <p:set>
                                      <p:cBhvr>
                                        <p:cTn id="92" dur="1" fill="hold">
                                          <p:stCondLst>
                                            <p:cond delay="0"/>
                                          </p:stCondLst>
                                        </p:cTn>
                                        <p:tgtEl>
                                          <p:spTgt spid="48"/>
                                        </p:tgtEl>
                                        <p:attrNameLst>
                                          <p:attrName>style.visibility</p:attrName>
                                        </p:attrNameLst>
                                      </p:cBhvr>
                                      <p:to>
                                        <p:strVal val="visible"/>
                                      </p:to>
                                    </p:set>
                                    <p:animEffect transition="in" filter="fade">
                                      <p:cBhvr>
                                        <p:cTn id="93" dur="500"/>
                                        <p:tgtEl>
                                          <p:spTgt spid="48"/>
                                        </p:tgtEl>
                                      </p:cBhvr>
                                    </p:animEffect>
                                  </p:childTnLst>
                                </p:cTn>
                              </p:par>
                              <p:par>
                                <p:cTn id="94" presetID="10" presetClass="entr" presetSubtype="0" fill="hold" nodeType="withEffect">
                                  <p:stCondLst>
                                    <p:cond delay="250"/>
                                  </p:stCondLst>
                                  <p:childTnLst>
                                    <p:set>
                                      <p:cBhvr>
                                        <p:cTn id="95" dur="1" fill="hold">
                                          <p:stCondLst>
                                            <p:cond delay="0"/>
                                          </p:stCondLst>
                                        </p:cTn>
                                        <p:tgtEl>
                                          <p:spTgt spid="7"/>
                                        </p:tgtEl>
                                        <p:attrNameLst>
                                          <p:attrName>style.visibility</p:attrName>
                                        </p:attrNameLst>
                                      </p:cBhvr>
                                      <p:to>
                                        <p:strVal val="visible"/>
                                      </p:to>
                                    </p:set>
                                    <p:animEffect transition="in" filter="fade">
                                      <p:cBhvr>
                                        <p:cTn id="96" dur="500"/>
                                        <p:tgtEl>
                                          <p:spTgt spid="7"/>
                                        </p:tgtEl>
                                      </p:cBhvr>
                                    </p:animEffect>
                                  </p:childTnLst>
                                </p:cTn>
                              </p:par>
                            </p:childTnLst>
                          </p:cTn>
                        </p:par>
                      </p:childTnLst>
                    </p:cTn>
                  </p:par>
                  <p:par>
                    <p:cTn id="97" fill="hold">
                      <p:stCondLst>
                        <p:cond delay="indefinite"/>
                      </p:stCondLst>
                      <p:childTnLst>
                        <p:par>
                          <p:cTn id="98" fill="hold">
                            <p:stCondLst>
                              <p:cond delay="0"/>
                            </p:stCondLst>
                            <p:childTnLst>
                              <p:par>
                                <p:cTn id="99" presetID="10" presetClass="entr" presetSubtype="0" fill="hold" grpId="0" nodeType="clickEffect">
                                  <p:stCondLst>
                                    <p:cond delay="0"/>
                                  </p:stCondLst>
                                  <p:childTnLst>
                                    <p:set>
                                      <p:cBhvr>
                                        <p:cTn id="100" dur="1" fill="hold">
                                          <p:stCondLst>
                                            <p:cond delay="0"/>
                                          </p:stCondLst>
                                        </p:cTn>
                                        <p:tgtEl>
                                          <p:spTgt spid="49"/>
                                        </p:tgtEl>
                                        <p:attrNameLst>
                                          <p:attrName>style.visibility</p:attrName>
                                        </p:attrNameLst>
                                      </p:cBhvr>
                                      <p:to>
                                        <p:strVal val="visible"/>
                                      </p:to>
                                    </p:set>
                                    <p:animEffect transition="in" filter="fade">
                                      <p:cBhvr>
                                        <p:cTn id="101" dur="500"/>
                                        <p:tgtEl>
                                          <p:spTgt spid="49"/>
                                        </p:tgtEl>
                                      </p:cBhvr>
                                    </p:animEffect>
                                  </p:childTnLst>
                                </p:cTn>
                              </p:par>
                              <p:par>
                                <p:cTn id="102" presetID="10" presetClass="entr" presetSubtype="0" fill="hold" nodeType="withEffect">
                                  <p:stCondLst>
                                    <p:cond delay="250"/>
                                  </p:stCondLst>
                                  <p:childTnLst>
                                    <p:set>
                                      <p:cBhvr>
                                        <p:cTn id="103" dur="1" fill="hold">
                                          <p:stCondLst>
                                            <p:cond delay="0"/>
                                          </p:stCondLst>
                                        </p:cTn>
                                        <p:tgtEl>
                                          <p:spTgt spid="6"/>
                                        </p:tgtEl>
                                        <p:attrNameLst>
                                          <p:attrName>style.visibility</p:attrName>
                                        </p:attrNameLst>
                                      </p:cBhvr>
                                      <p:to>
                                        <p:strVal val="visible"/>
                                      </p:to>
                                    </p:set>
                                    <p:animEffect transition="in" filter="fade">
                                      <p:cBhvr>
                                        <p:cTn id="10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45" grpId="0" animBg="1"/>
      <p:bldP spid="46" grpId="0" animBg="1"/>
      <p:bldP spid="47" grpId="0" animBg="1"/>
      <p:bldP spid="48" grpId="0" animBg="1"/>
      <p:bldP spid="49" grpId="0" animBg="1"/>
      <p:bldP spid="6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7BD3447E-8CAF-43CA-A07C-CB6BC59AA802}"/>
              </a:ext>
            </a:extLst>
          </p:cNvPr>
          <p:cNvSpPr/>
          <p:nvPr/>
        </p:nvSpPr>
        <p:spPr>
          <a:xfrm>
            <a:off x="2757487" y="842867"/>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latin typeface="Calibri" panose="020F0502020204030204" pitchFamily="34" charset="0"/>
              <a:cs typeface="Calibri" panose="020F0502020204030204" pitchFamily="34" charset="0"/>
            </a:endParaRPr>
          </a:p>
        </p:txBody>
      </p:sp>
      <p:sp>
        <p:nvSpPr>
          <p:cNvPr id="5" name="Freeform: Shape 4">
            <a:extLst>
              <a:ext uri="{FF2B5EF4-FFF2-40B4-BE49-F238E27FC236}">
                <a16:creationId xmlns:a16="http://schemas.microsoft.com/office/drawing/2014/main" id="{B5E4CB26-9BF5-4819-A991-22068C3A2B14}"/>
              </a:ext>
            </a:extLst>
          </p:cNvPr>
          <p:cNvSpPr/>
          <p:nvPr/>
        </p:nvSpPr>
        <p:spPr>
          <a:xfrm>
            <a:off x="646557" y="1324737"/>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latin typeface="Calibri" panose="020F0502020204030204" pitchFamily="34" charset="0"/>
              <a:cs typeface="Calibri" panose="020F0502020204030204" pitchFamily="34" charset="0"/>
            </a:endParaRPr>
          </a:p>
        </p:txBody>
      </p:sp>
      <p:sp>
        <p:nvSpPr>
          <p:cNvPr id="6" name="Freeform: Shape 5">
            <a:extLst>
              <a:ext uri="{FF2B5EF4-FFF2-40B4-BE49-F238E27FC236}">
                <a16:creationId xmlns:a16="http://schemas.microsoft.com/office/drawing/2014/main" id="{407BB61C-22CA-4824-9E49-9F3B1B7F3780}"/>
              </a:ext>
            </a:extLst>
          </p:cNvPr>
          <p:cNvSpPr/>
          <p:nvPr/>
        </p:nvSpPr>
        <p:spPr>
          <a:xfrm>
            <a:off x="607218" y="2850737"/>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latin typeface="Calibri" panose="020F0502020204030204" pitchFamily="34" charset="0"/>
              <a:cs typeface="Calibri" panose="020F0502020204030204" pitchFamily="34" charset="0"/>
            </a:endParaRPr>
          </a:p>
        </p:txBody>
      </p:sp>
      <p:sp>
        <p:nvSpPr>
          <p:cNvPr id="7" name="Freeform: Shape 6">
            <a:extLst>
              <a:ext uri="{FF2B5EF4-FFF2-40B4-BE49-F238E27FC236}">
                <a16:creationId xmlns:a16="http://schemas.microsoft.com/office/drawing/2014/main" id="{EDA546CF-914A-4426-B11D-3919F41A59EA}"/>
              </a:ext>
            </a:extLst>
          </p:cNvPr>
          <p:cNvSpPr/>
          <p:nvPr/>
        </p:nvSpPr>
        <p:spPr>
          <a:xfrm>
            <a:off x="8958453" y="378618"/>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latin typeface="Calibri" panose="020F0502020204030204" pitchFamily="34" charset="0"/>
              <a:cs typeface="Calibri" panose="020F0502020204030204" pitchFamily="34" charset="0"/>
            </a:endParaRPr>
          </a:p>
        </p:txBody>
      </p:sp>
      <p:sp>
        <p:nvSpPr>
          <p:cNvPr id="8" name="Freeform: Shape 7">
            <a:extLst>
              <a:ext uri="{FF2B5EF4-FFF2-40B4-BE49-F238E27FC236}">
                <a16:creationId xmlns:a16="http://schemas.microsoft.com/office/drawing/2014/main" id="{1FCD6B85-82E9-410C-8E59-64B9481EDCF1}"/>
              </a:ext>
            </a:extLst>
          </p:cNvPr>
          <p:cNvSpPr/>
          <p:nvPr/>
        </p:nvSpPr>
        <p:spPr>
          <a:xfrm>
            <a:off x="11210829" y="2655760"/>
            <a:ext cx="228600" cy="228600"/>
          </a:xfrm>
          <a:custGeom>
            <a:avLst/>
            <a:gdLst>
              <a:gd name="connsiteX0" fmla="*/ 222218 w 228600"/>
              <a:gd name="connsiteY0" fmla="*/ 114681 h 228600"/>
              <a:gd name="connsiteX1" fmla="*/ 114680 w 228600"/>
              <a:gd name="connsiteY1" fmla="*/ 222218 h 228600"/>
              <a:gd name="connsiteX2" fmla="*/ 7142 w 228600"/>
              <a:gd name="connsiteY2" fmla="*/ 114681 h 228600"/>
              <a:gd name="connsiteX3" fmla="*/ 114680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0" y="222218"/>
                </a:cubicBezTo>
                <a:cubicBezTo>
                  <a:pt x="55288" y="222218"/>
                  <a:pt x="7142" y="174072"/>
                  <a:pt x="7142" y="114681"/>
                </a:cubicBezTo>
                <a:cubicBezTo>
                  <a:pt x="7142" y="55290"/>
                  <a:pt x="55288" y="7144"/>
                  <a:pt x="114680"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latin typeface="Calibri" panose="020F0502020204030204" pitchFamily="34" charset="0"/>
              <a:cs typeface="Calibri" panose="020F0502020204030204" pitchFamily="34" charset="0"/>
            </a:endParaRPr>
          </a:p>
        </p:txBody>
      </p:sp>
      <p:sp>
        <p:nvSpPr>
          <p:cNvPr id="9" name="Freeform: Shape 8">
            <a:extLst>
              <a:ext uri="{FF2B5EF4-FFF2-40B4-BE49-F238E27FC236}">
                <a16:creationId xmlns:a16="http://schemas.microsoft.com/office/drawing/2014/main" id="{E3E8262C-BC44-4675-B7C1-A150CE5D2971}"/>
              </a:ext>
            </a:extLst>
          </p:cNvPr>
          <p:cNvSpPr/>
          <p:nvPr/>
        </p:nvSpPr>
        <p:spPr>
          <a:xfrm>
            <a:off x="11357514" y="593788"/>
            <a:ext cx="228600" cy="228600"/>
          </a:xfrm>
          <a:custGeom>
            <a:avLst/>
            <a:gdLst>
              <a:gd name="connsiteX0" fmla="*/ 222218 w 228600"/>
              <a:gd name="connsiteY0" fmla="*/ 114681 h 228600"/>
              <a:gd name="connsiteX1" fmla="*/ 114680 w 228600"/>
              <a:gd name="connsiteY1" fmla="*/ 222218 h 228600"/>
              <a:gd name="connsiteX2" fmla="*/ 7143 w 228600"/>
              <a:gd name="connsiteY2" fmla="*/ 114681 h 228600"/>
              <a:gd name="connsiteX3" fmla="*/ 114680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0" y="222218"/>
                </a:cubicBezTo>
                <a:cubicBezTo>
                  <a:pt x="55289" y="222218"/>
                  <a:pt x="7143" y="174072"/>
                  <a:pt x="7143" y="114681"/>
                </a:cubicBezTo>
                <a:cubicBezTo>
                  <a:pt x="7143" y="55290"/>
                  <a:pt x="55289" y="7144"/>
                  <a:pt x="114680"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latin typeface="Calibri" panose="020F0502020204030204" pitchFamily="34" charset="0"/>
              <a:cs typeface="Calibri" panose="020F0502020204030204" pitchFamily="34" charset="0"/>
            </a:endParaRPr>
          </a:p>
        </p:txBody>
      </p:sp>
      <p:sp>
        <p:nvSpPr>
          <p:cNvPr id="10" name="Freeform: Shape 9">
            <a:extLst>
              <a:ext uri="{FF2B5EF4-FFF2-40B4-BE49-F238E27FC236}">
                <a16:creationId xmlns:a16="http://schemas.microsoft.com/office/drawing/2014/main" id="{3D22F762-F471-4FEB-B5A0-651DE466D74A}"/>
              </a:ext>
            </a:extLst>
          </p:cNvPr>
          <p:cNvSpPr/>
          <p:nvPr/>
        </p:nvSpPr>
        <p:spPr>
          <a:xfrm>
            <a:off x="6815137" y="6248114"/>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3" y="222218"/>
                  <a:pt x="114681" y="222218"/>
                </a:cubicBezTo>
                <a:cubicBezTo>
                  <a:pt x="55290" y="222218"/>
                  <a:pt x="7144" y="174072"/>
                  <a:pt x="7144" y="114681"/>
                </a:cubicBezTo>
                <a:cubicBezTo>
                  <a:pt x="7144" y="55290"/>
                  <a:pt x="55290" y="7144"/>
                  <a:pt x="114681" y="7144"/>
                </a:cubicBezTo>
                <a:cubicBezTo>
                  <a:pt x="174073" y="7144"/>
                  <a:pt x="222218" y="55290"/>
                  <a:pt x="222218" y="114681"/>
                </a:cubicBezTo>
                <a:close/>
              </a:path>
            </a:pathLst>
          </a:custGeom>
          <a:solidFill>
            <a:srgbClr val="FFC947"/>
          </a:solidFill>
          <a:ln w="9525" cap="flat">
            <a:noFill/>
            <a:prstDash val="solid"/>
            <a:miter/>
          </a:ln>
        </p:spPr>
        <p:txBody>
          <a:bodyPr rtlCol="0" anchor="ctr"/>
          <a:lstStyle/>
          <a:p>
            <a:endParaRPr lang="en-US">
              <a:latin typeface="Calibri" panose="020F0502020204030204" pitchFamily="34" charset="0"/>
              <a:cs typeface="Calibri" panose="020F0502020204030204" pitchFamily="34" charset="0"/>
            </a:endParaRPr>
          </a:p>
        </p:txBody>
      </p:sp>
      <p:sp>
        <p:nvSpPr>
          <p:cNvPr id="11" name="Freeform: Shape 10">
            <a:extLst>
              <a:ext uri="{FF2B5EF4-FFF2-40B4-BE49-F238E27FC236}">
                <a16:creationId xmlns:a16="http://schemas.microsoft.com/office/drawing/2014/main" id="{4FFD4216-B852-4A6F-9B63-3CFF51456115}"/>
              </a:ext>
            </a:extLst>
          </p:cNvPr>
          <p:cNvSpPr/>
          <p:nvPr/>
        </p:nvSpPr>
        <p:spPr>
          <a:xfrm>
            <a:off x="646557" y="6248114"/>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latin typeface="Calibri" panose="020F0502020204030204" pitchFamily="34" charset="0"/>
              <a:cs typeface="Calibri" panose="020F0502020204030204" pitchFamily="34" charset="0"/>
            </a:endParaRPr>
          </a:p>
        </p:txBody>
      </p:sp>
      <p:sp>
        <p:nvSpPr>
          <p:cNvPr id="12" name="Freeform: Shape 11">
            <a:extLst>
              <a:ext uri="{FF2B5EF4-FFF2-40B4-BE49-F238E27FC236}">
                <a16:creationId xmlns:a16="http://schemas.microsoft.com/office/drawing/2014/main" id="{309D5100-7807-4B85-8FDA-6A93CB7262D3}"/>
              </a:ext>
            </a:extLst>
          </p:cNvPr>
          <p:cNvSpPr/>
          <p:nvPr/>
        </p:nvSpPr>
        <p:spPr>
          <a:xfrm>
            <a:off x="11357514" y="5301900"/>
            <a:ext cx="228600" cy="228600"/>
          </a:xfrm>
          <a:custGeom>
            <a:avLst/>
            <a:gdLst>
              <a:gd name="connsiteX0" fmla="*/ 222218 w 228600"/>
              <a:gd name="connsiteY0" fmla="*/ 114681 h 228600"/>
              <a:gd name="connsiteX1" fmla="*/ 114680 w 228600"/>
              <a:gd name="connsiteY1" fmla="*/ 222218 h 228600"/>
              <a:gd name="connsiteX2" fmla="*/ 7143 w 228600"/>
              <a:gd name="connsiteY2" fmla="*/ 114681 h 228600"/>
              <a:gd name="connsiteX3" fmla="*/ 114680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0" y="222218"/>
                </a:cubicBezTo>
                <a:cubicBezTo>
                  <a:pt x="55289" y="222218"/>
                  <a:pt x="7143" y="174072"/>
                  <a:pt x="7143" y="114681"/>
                </a:cubicBezTo>
                <a:cubicBezTo>
                  <a:pt x="7143" y="55290"/>
                  <a:pt x="55289" y="7144"/>
                  <a:pt x="114680"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latin typeface="Calibri" panose="020F0502020204030204" pitchFamily="34" charset="0"/>
              <a:cs typeface="Calibri" panose="020F0502020204030204" pitchFamily="34" charset="0"/>
            </a:endParaRPr>
          </a:p>
        </p:txBody>
      </p:sp>
      <p:grpSp>
        <p:nvGrpSpPr>
          <p:cNvPr id="27" name="Group 26">
            <a:extLst>
              <a:ext uri="{FF2B5EF4-FFF2-40B4-BE49-F238E27FC236}">
                <a16:creationId xmlns:a16="http://schemas.microsoft.com/office/drawing/2014/main" id="{D10BBD29-E26D-4DC4-AA36-9E917733ADF2}"/>
              </a:ext>
            </a:extLst>
          </p:cNvPr>
          <p:cNvGrpSpPr/>
          <p:nvPr/>
        </p:nvGrpSpPr>
        <p:grpSpPr>
          <a:xfrm>
            <a:off x="4466939" y="2316834"/>
            <a:ext cx="3168269" cy="3129956"/>
            <a:chOff x="4623149" y="2458974"/>
            <a:chExt cx="2825020" cy="2868263"/>
          </a:xfrm>
        </p:grpSpPr>
        <p:grpSp>
          <p:nvGrpSpPr>
            <p:cNvPr id="26" name="Group 25">
              <a:extLst>
                <a:ext uri="{FF2B5EF4-FFF2-40B4-BE49-F238E27FC236}">
                  <a16:creationId xmlns:a16="http://schemas.microsoft.com/office/drawing/2014/main" id="{55C84584-59D0-404C-9118-C5E4522DD1A0}"/>
                </a:ext>
              </a:extLst>
            </p:cNvPr>
            <p:cNvGrpSpPr/>
            <p:nvPr/>
          </p:nvGrpSpPr>
          <p:grpSpPr>
            <a:xfrm>
              <a:off x="4700301" y="2545365"/>
              <a:ext cx="2671762" cy="2696433"/>
              <a:chOff x="4700301" y="2545365"/>
              <a:chExt cx="2671762" cy="2696433"/>
            </a:xfrm>
          </p:grpSpPr>
          <p:sp>
            <p:nvSpPr>
              <p:cNvPr id="13" name="Freeform: Shape 12">
                <a:extLst>
                  <a:ext uri="{FF2B5EF4-FFF2-40B4-BE49-F238E27FC236}">
                    <a16:creationId xmlns:a16="http://schemas.microsoft.com/office/drawing/2014/main" id="{5CE6A726-B200-4A3C-AC94-09D437B612C9}"/>
                  </a:ext>
                </a:extLst>
              </p:cNvPr>
              <p:cNvSpPr/>
              <p:nvPr/>
            </p:nvSpPr>
            <p:spPr>
              <a:xfrm>
                <a:off x="4700301" y="3228784"/>
                <a:ext cx="523875" cy="619125"/>
              </a:xfrm>
              <a:custGeom>
                <a:avLst/>
                <a:gdLst>
                  <a:gd name="connsiteX0" fmla="*/ 524542 w 523875"/>
                  <a:gd name="connsiteY0" fmla="*/ 211455 h 619125"/>
                  <a:gd name="connsiteX1" fmla="*/ 415766 w 523875"/>
                  <a:gd name="connsiteY1" fmla="*/ 617791 h 619125"/>
                  <a:gd name="connsiteX2" fmla="*/ 7144 w 523875"/>
                  <a:gd name="connsiteY2" fmla="*/ 617791 h 619125"/>
                  <a:gd name="connsiteX3" fmla="*/ 170593 w 523875"/>
                  <a:gd name="connsiteY3" fmla="*/ 7144 h 619125"/>
                  <a:gd name="connsiteX4" fmla="*/ 524542 w 523875"/>
                  <a:gd name="connsiteY4" fmla="*/ 211455 h 6191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3875" h="619125">
                    <a:moveTo>
                      <a:pt x="524542" y="211455"/>
                    </a:moveTo>
                    <a:cubicBezTo>
                      <a:pt x="455390" y="330994"/>
                      <a:pt x="415766" y="469773"/>
                      <a:pt x="415766" y="617791"/>
                    </a:cubicBezTo>
                    <a:lnTo>
                      <a:pt x="7144" y="617791"/>
                    </a:lnTo>
                    <a:cubicBezTo>
                      <a:pt x="7144" y="395288"/>
                      <a:pt x="66580" y="186785"/>
                      <a:pt x="170593" y="7144"/>
                    </a:cubicBezTo>
                    <a:lnTo>
                      <a:pt x="524542" y="211455"/>
                    </a:lnTo>
                    <a:close/>
                  </a:path>
                </a:pathLst>
              </a:custGeom>
              <a:solidFill>
                <a:srgbClr val="6C7583"/>
              </a:solidFill>
              <a:ln w="9525" cap="flat">
                <a:noFill/>
                <a:prstDash val="solid"/>
                <a:miter/>
              </a:ln>
            </p:spPr>
            <p:txBody>
              <a:bodyPr rtlCol="0" anchor="ctr"/>
              <a:lstStyle/>
              <a:p>
                <a:endParaRPr lang="en-US">
                  <a:latin typeface="Calibri" panose="020F0502020204030204" pitchFamily="34" charset="0"/>
                  <a:cs typeface="Calibri" panose="020F0502020204030204" pitchFamily="34" charset="0"/>
                </a:endParaRPr>
              </a:p>
            </p:txBody>
          </p:sp>
          <p:sp>
            <p:nvSpPr>
              <p:cNvPr id="14" name="Freeform: Shape 13">
                <a:extLst>
                  <a:ext uri="{FF2B5EF4-FFF2-40B4-BE49-F238E27FC236}">
                    <a16:creationId xmlns:a16="http://schemas.microsoft.com/office/drawing/2014/main" id="{2AA40B16-2901-4D0A-A185-FD75B2DB61B1}"/>
                  </a:ext>
                </a:extLst>
              </p:cNvPr>
              <p:cNvSpPr/>
              <p:nvPr/>
            </p:nvSpPr>
            <p:spPr>
              <a:xfrm>
                <a:off x="5383815" y="2545365"/>
                <a:ext cx="619125" cy="523875"/>
              </a:xfrm>
              <a:custGeom>
                <a:avLst/>
                <a:gdLst>
                  <a:gd name="connsiteX0" fmla="*/ 617696 w 619125"/>
                  <a:gd name="connsiteY0" fmla="*/ 7144 h 523875"/>
                  <a:gd name="connsiteX1" fmla="*/ 617696 w 619125"/>
                  <a:gd name="connsiteY1" fmla="*/ 415766 h 523875"/>
                  <a:gd name="connsiteX2" fmla="*/ 211455 w 619125"/>
                  <a:gd name="connsiteY2" fmla="*/ 524542 h 523875"/>
                  <a:gd name="connsiteX3" fmla="*/ 7144 w 619125"/>
                  <a:gd name="connsiteY3" fmla="*/ 170593 h 523875"/>
                  <a:gd name="connsiteX4" fmla="*/ 617696 w 619125"/>
                  <a:gd name="connsiteY4" fmla="*/ 7144 h 5238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125" h="523875">
                    <a:moveTo>
                      <a:pt x="617696" y="7144"/>
                    </a:moveTo>
                    <a:lnTo>
                      <a:pt x="617696" y="415766"/>
                    </a:lnTo>
                    <a:cubicBezTo>
                      <a:pt x="469773" y="415766"/>
                      <a:pt x="330898" y="455295"/>
                      <a:pt x="211455" y="524542"/>
                    </a:cubicBezTo>
                    <a:lnTo>
                      <a:pt x="7144" y="170593"/>
                    </a:lnTo>
                    <a:cubicBezTo>
                      <a:pt x="186690" y="66675"/>
                      <a:pt x="395287" y="7144"/>
                      <a:pt x="617696" y="7144"/>
                    </a:cubicBezTo>
                    <a:close/>
                  </a:path>
                </a:pathLst>
              </a:custGeom>
              <a:solidFill>
                <a:srgbClr val="FFDF91"/>
              </a:solidFill>
              <a:ln w="9525" cap="flat">
                <a:noFill/>
                <a:prstDash val="solid"/>
                <a:miter/>
              </a:ln>
            </p:spPr>
            <p:txBody>
              <a:bodyPr rtlCol="0" anchor="ctr"/>
              <a:lstStyle/>
              <a:p>
                <a:endParaRPr lang="en-US">
                  <a:latin typeface="Calibri" panose="020F0502020204030204" pitchFamily="34" charset="0"/>
                  <a:cs typeface="Calibri" panose="020F0502020204030204" pitchFamily="34" charset="0"/>
                </a:endParaRPr>
              </a:p>
            </p:txBody>
          </p:sp>
          <p:sp>
            <p:nvSpPr>
              <p:cNvPr id="15" name="Freeform: Shape 14">
                <a:extLst>
                  <a:ext uri="{FF2B5EF4-FFF2-40B4-BE49-F238E27FC236}">
                    <a16:creationId xmlns:a16="http://schemas.microsoft.com/office/drawing/2014/main" id="{C91C9C5E-5ED9-4F90-98F0-649769562F1D}"/>
                  </a:ext>
                </a:extLst>
              </p:cNvPr>
              <p:cNvSpPr/>
              <p:nvPr/>
            </p:nvSpPr>
            <p:spPr>
              <a:xfrm>
                <a:off x="6515862" y="2734341"/>
                <a:ext cx="657225" cy="657225"/>
              </a:xfrm>
              <a:custGeom>
                <a:avLst/>
                <a:gdLst>
                  <a:gd name="connsiteX0" fmla="*/ 658558 w 657225"/>
                  <a:gd name="connsiteY0" fmla="*/ 454247 h 657225"/>
                  <a:gd name="connsiteX1" fmla="*/ 304609 w 657225"/>
                  <a:gd name="connsiteY1" fmla="*/ 658558 h 657225"/>
                  <a:gd name="connsiteX2" fmla="*/ 7144 w 657225"/>
                  <a:gd name="connsiteY2" fmla="*/ 361093 h 657225"/>
                  <a:gd name="connsiteX3" fmla="*/ 211455 w 657225"/>
                  <a:gd name="connsiteY3" fmla="*/ 7144 h 657225"/>
                  <a:gd name="connsiteX4" fmla="*/ 658558 w 657225"/>
                  <a:gd name="connsiteY4" fmla="*/ 454247 h 6572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7225" h="657225">
                    <a:moveTo>
                      <a:pt x="658558" y="454247"/>
                    </a:moveTo>
                    <a:lnTo>
                      <a:pt x="304609" y="658558"/>
                    </a:lnTo>
                    <a:cubicBezTo>
                      <a:pt x="233363" y="535305"/>
                      <a:pt x="130493" y="432435"/>
                      <a:pt x="7144" y="361093"/>
                    </a:cubicBezTo>
                    <a:lnTo>
                      <a:pt x="211455" y="7144"/>
                    </a:lnTo>
                    <a:cubicBezTo>
                      <a:pt x="396907" y="114300"/>
                      <a:pt x="551402" y="268891"/>
                      <a:pt x="658558" y="454247"/>
                    </a:cubicBezTo>
                    <a:close/>
                  </a:path>
                </a:pathLst>
              </a:custGeom>
              <a:solidFill>
                <a:srgbClr val="749CE9"/>
              </a:solidFill>
              <a:ln w="9525" cap="flat">
                <a:noFill/>
                <a:prstDash val="solid"/>
                <a:miter/>
              </a:ln>
            </p:spPr>
            <p:txBody>
              <a:bodyPr rtlCol="0" anchor="ctr"/>
              <a:lstStyle/>
              <a:p>
                <a:endParaRPr lang="en-US">
                  <a:latin typeface="Calibri" panose="020F0502020204030204" pitchFamily="34" charset="0"/>
                  <a:cs typeface="Calibri" panose="020F0502020204030204" pitchFamily="34" charset="0"/>
                </a:endParaRPr>
              </a:p>
            </p:txBody>
          </p:sp>
          <p:sp>
            <p:nvSpPr>
              <p:cNvPr id="19" name="Freeform: Shape 18">
                <a:extLst>
                  <a:ext uri="{FF2B5EF4-FFF2-40B4-BE49-F238E27FC236}">
                    <a16:creationId xmlns:a16="http://schemas.microsoft.com/office/drawing/2014/main" id="{26AFBA53-5298-47D4-91E3-422F40681200}"/>
                  </a:ext>
                </a:extLst>
              </p:cNvPr>
              <p:cNvSpPr/>
              <p:nvPr/>
            </p:nvSpPr>
            <p:spPr>
              <a:xfrm>
                <a:off x="6848188" y="3941254"/>
                <a:ext cx="523875" cy="619125"/>
              </a:xfrm>
              <a:custGeom>
                <a:avLst/>
                <a:gdLst>
                  <a:gd name="connsiteX0" fmla="*/ 7144 w 523875"/>
                  <a:gd name="connsiteY0" fmla="*/ 413480 h 619125"/>
                  <a:gd name="connsiteX1" fmla="*/ 115920 w 523875"/>
                  <a:gd name="connsiteY1" fmla="*/ 7144 h 619125"/>
                  <a:gd name="connsiteX2" fmla="*/ 524542 w 523875"/>
                  <a:gd name="connsiteY2" fmla="*/ 7144 h 619125"/>
                  <a:gd name="connsiteX3" fmla="*/ 361093 w 523875"/>
                  <a:gd name="connsiteY3" fmla="*/ 617792 h 619125"/>
                  <a:gd name="connsiteX4" fmla="*/ 7144 w 523875"/>
                  <a:gd name="connsiteY4" fmla="*/ 413480 h 6191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3875" h="619125">
                    <a:moveTo>
                      <a:pt x="7144" y="413480"/>
                    </a:moveTo>
                    <a:cubicBezTo>
                      <a:pt x="76295" y="293942"/>
                      <a:pt x="115920" y="155162"/>
                      <a:pt x="115920" y="7144"/>
                    </a:cubicBezTo>
                    <a:lnTo>
                      <a:pt x="524542" y="7144"/>
                    </a:lnTo>
                    <a:cubicBezTo>
                      <a:pt x="524542" y="229648"/>
                      <a:pt x="465106" y="438150"/>
                      <a:pt x="361093" y="617792"/>
                    </a:cubicBezTo>
                    <a:lnTo>
                      <a:pt x="7144" y="413480"/>
                    </a:lnTo>
                    <a:close/>
                  </a:path>
                </a:pathLst>
              </a:custGeom>
              <a:solidFill>
                <a:srgbClr val="6C7583"/>
              </a:solidFill>
              <a:ln w="9525" cap="flat">
                <a:noFill/>
                <a:prstDash val="solid"/>
                <a:miter/>
              </a:ln>
            </p:spPr>
            <p:txBody>
              <a:bodyPr rtlCol="0" anchor="ctr"/>
              <a:lstStyle/>
              <a:p>
                <a:endParaRPr lang="en-US">
                  <a:latin typeface="Calibri" panose="020F0502020204030204" pitchFamily="34" charset="0"/>
                  <a:cs typeface="Calibri" panose="020F0502020204030204" pitchFamily="34" charset="0"/>
                </a:endParaRPr>
              </a:p>
            </p:txBody>
          </p:sp>
          <p:sp>
            <p:nvSpPr>
              <p:cNvPr id="20" name="Freeform: Shape 19">
                <a:extLst>
                  <a:ext uri="{FF2B5EF4-FFF2-40B4-BE49-F238E27FC236}">
                    <a16:creationId xmlns:a16="http://schemas.microsoft.com/office/drawing/2014/main" id="{A634E309-95DA-4EA6-A836-2ECC2CDBE61B}"/>
                  </a:ext>
                </a:extLst>
              </p:cNvPr>
              <p:cNvSpPr/>
              <p:nvPr/>
            </p:nvSpPr>
            <p:spPr>
              <a:xfrm>
                <a:off x="6071520" y="4717923"/>
                <a:ext cx="619125" cy="523875"/>
              </a:xfrm>
              <a:custGeom>
                <a:avLst/>
                <a:gdLst>
                  <a:gd name="connsiteX0" fmla="*/ 7144 w 619125"/>
                  <a:gd name="connsiteY0" fmla="*/ 524542 h 523875"/>
                  <a:gd name="connsiteX1" fmla="*/ 7144 w 619125"/>
                  <a:gd name="connsiteY1" fmla="*/ 115919 h 523875"/>
                  <a:gd name="connsiteX2" fmla="*/ 413385 w 619125"/>
                  <a:gd name="connsiteY2" fmla="*/ 7144 h 523875"/>
                  <a:gd name="connsiteX3" fmla="*/ 617697 w 619125"/>
                  <a:gd name="connsiteY3" fmla="*/ 361093 h 523875"/>
                  <a:gd name="connsiteX4" fmla="*/ 7144 w 619125"/>
                  <a:gd name="connsiteY4" fmla="*/ 524542 h 5238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125" h="523875">
                    <a:moveTo>
                      <a:pt x="7144" y="524542"/>
                    </a:moveTo>
                    <a:lnTo>
                      <a:pt x="7144" y="115919"/>
                    </a:lnTo>
                    <a:cubicBezTo>
                      <a:pt x="155067" y="115919"/>
                      <a:pt x="293941" y="76390"/>
                      <a:pt x="413385" y="7144"/>
                    </a:cubicBezTo>
                    <a:lnTo>
                      <a:pt x="617697" y="361093"/>
                    </a:lnTo>
                    <a:cubicBezTo>
                      <a:pt x="438055" y="465106"/>
                      <a:pt x="229553" y="524542"/>
                      <a:pt x="7144" y="524542"/>
                    </a:cubicBezTo>
                    <a:close/>
                  </a:path>
                </a:pathLst>
              </a:custGeom>
              <a:solidFill>
                <a:srgbClr val="FFDF91"/>
              </a:solidFill>
              <a:ln w="9525" cap="flat">
                <a:noFill/>
                <a:prstDash val="solid"/>
                <a:miter/>
              </a:ln>
            </p:spPr>
            <p:txBody>
              <a:bodyPr rtlCol="0" anchor="ctr"/>
              <a:lstStyle/>
              <a:p>
                <a:endParaRPr lang="en-US">
                  <a:latin typeface="Calibri" panose="020F0502020204030204" pitchFamily="34" charset="0"/>
                  <a:cs typeface="Calibri" panose="020F0502020204030204" pitchFamily="34" charset="0"/>
                </a:endParaRPr>
              </a:p>
            </p:txBody>
          </p:sp>
          <p:sp>
            <p:nvSpPr>
              <p:cNvPr id="21" name="Freeform: Shape 20">
                <a:extLst>
                  <a:ext uri="{FF2B5EF4-FFF2-40B4-BE49-F238E27FC236}">
                    <a16:creationId xmlns:a16="http://schemas.microsoft.com/office/drawing/2014/main" id="{0C660A7F-6014-451B-ADE7-0981574B3211}"/>
                  </a:ext>
                </a:extLst>
              </p:cNvPr>
              <p:cNvSpPr/>
              <p:nvPr/>
            </p:nvSpPr>
            <p:spPr>
              <a:xfrm>
                <a:off x="4898516" y="4395025"/>
                <a:ext cx="657225" cy="657225"/>
              </a:xfrm>
              <a:custGeom>
                <a:avLst/>
                <a:gdLst>
                  <a:gd name="connsiteX0" fmla="*/ 7144 w 657225"/>
                  <a:gd name="connsiteY0" fmla="*/ 211455 h 657225"/>
                  <a:gd name="connsiteX1" fmla="*/ 361093 w 657225"/>
                  <a:gd name="connsiteY1" fmla="*/ 7144 h 657225"/>
                  <a:gd name="connsiteX2" fmla="*/ 658558 w 657225"/>
                  <a:gd name="connsiteY2" fmla="*/ 304609 h 657225"/>
                  <a:gd name="connsiteX3" fmla="*/ 454247 w 657225"/>
                  <a:gd name="connsiteY3" fmla="*/ 658558 h 657225"/>
                  <a:gd name="connsiteX4" fmla="*/ 7144 w 657225"/>
                  <a:gd name="connsiteY4" fmla="*/ 211455 h 6572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7225" h="657225">
                    <a:moveTo>
                      <a:pt x="7144" y="211455"/>
                    </a:moveTo>
                    <a:lnTo>
                      <a:pt x="361093" y="7144"/>
                    </a:lnTo>
                    <a:cubicBezTo>
                      <a:pt x="432340" y="130397"/>
                      <a:pt x="535210" y="233267"/>
                      <a:pt x="658558" y="304609"/>
                    </a:cubicBezTo>
                    <a:lnTo>
                      <a:pt x="454247" y="658558"/>
                    </a:lnTo>
                    <a:cubicBezTo>
                      <a:pt x="268891" y="551307"/>
                      <a:pt x="114395" y="396716"/>
                      <a:pt x="7144" y="211455"/>
                    </a:cubicBezTo>
                    <a:close/>
                  </a:path>
                </a:pathLst>
              </a:custGeom>
              <a:solidFill>
                <a:srgbClr val="749CE9"/>
              </a:solidFill>
              <a:ln w="9525" cap="flat">
                <a:noFill/>
                <a:prstDash val="solid"/>
                <a:miter/>
              </a:ln>
            </p:spPr>
            <p:txBody>
              <a:bodyPr rtlCol="0" anchor="ctr"/>
              <a:lstStyle/>
              <a:p>
                <a:endParaRPr lang="en-US">
                  <a:latin typeface="Calibri" panose="020F0502020204030204" pitchFamily="34" charset="0"/>
                  <a:cs typeface="Calibri" panose="020F0502020204030204" pitchFamily="34" charset="0"/>
                </a:endParaRPr>
              </a:p>
            </p:txBody>
          </p:sp>
        </p:grpSp>
        <p:grpSp>
          <p:nvGrpSpPr>
            <p:cNvPr id="25" name="Group 24">
              <a:extLst>
                <a:ext uri="{FF2B5EF4-FFF2-40B4-BE49-F238E27FC236}">
                  <a16:creationId xmlns:a16="http://schemas.microsoft.com/office/drawing/2014/main" id="{CC37FB34-306E-4C9C-AB53-8242D7F4BD86}"/>
                </a:ext>
              </a:extLst>
            </p:cNvPr>
            <p:cNvGrpSpPr/>
            <p:nvPr/>
          </p:nvGrpSpPr>
          <p:grpSpPr>
            <a:xfrm>
              <a:off x="4623149" y="2458974"/>
              <a:ext cx="2825020" cy="2868263"/>
              <a:chOff x="4623149" y="2458974"/>
              <a:chExt cx="2825020" cy="2868263"/>
            </a:xfrm>
          </p:grpSpPr>
          <p:sp>
            <p:nvSpPr>
              <p:cNvPr id="16" name="Freeform: Shape 15">
                <a:extLst>
                  <a:ext uri="{FF2B5EF4-FFF2-40B4-BE49-F238E27FC236}">
                    <a16:creationId xmlns:a16="http://schemas.microsoft.com/office/drawing/2014/main" id="{7F9521EB-7F91-442E-9924-EBB2BBD0D717}"/>
                  </a:ext>
                </a:extLst>
              </p:cNvPr>
              <p:cNvSpPr/>
              <p:nvPr/>
            </p:nvSpPr>
            <p:spPr>
              <a:xfrm>
                <a:off x="4780788" y="2625851"/>
                <a:ext cx="876300" cy="876300"/>
              </a:xfrm>
              <a:custGeom>
                <a:avLst/>
                <a:gdLst>
                  <a:gd name="connsiteX0" fmla="*/ 875633 w 876300"/>
                  <a:gd name="connsiteY0" fmla="*/ 479012 h 876300"/>
                  <a:gd name="connsiteX1" fmla="*/ 479012 w 876300"/>
                  <a:gd name="connsiteY1" fmla="*/ 875633 h 876300"/>
                  <a:gd name="connsiteX2" fmla="*/ 7144 w 876300"/>
                  <a:gd name="connsiteY2" fmla="*/ 603218 h 876300"/>
                  <a:gd name="connsiteX3" fmla="*/ 603218 w 876300"/>
                  <a:gd name="connsiteY3" fmla="*/ 7144 h 876300"/>
                  <a:gd name="connsiteX4" fmla="*/ 875633 w 876300"/>
                  <a:gd name="connsiteY4" fmla="*/ 479012 h 8763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6300" h="876300">
                    <a:moveTo>
                      <a:pt x="875633" y="479012"/>
                    </a:moveTo>
                    <a:cubicBezTo>
                      <a:pt x="711232" y="574072"/>
                      <a:pt x="574167" y="711232"/>
                      <a:pt x="479012" y="875633"/>
                    </a:cubicBezTo>
                    <a:lnTo>
                      <a:pt x="7144" y="603218"/>
                    </a:lnTo>
                    <a:cubicBezTo>
                      <a:pt x="150114" y="356140"/>
                      <a:pt x="356140" y="150019"/>
                      <a:pt x="603218" y="7144"/>
                    </a:cubicBezTo>
                    <a:lnTo>
                      <a:pt x="875633" y="479012"/>
                    </a:lnTo>
                    <a:close/>
                  </a:path>
                </a:pathLst>
              </a:custGeom>
              <a:solidFill>
                <a:srgbClr val="0A1931"/>
              </a:solidFill>
              <a:ln w="9525" cap="flat">
                <a:noFill/>
                <a:prstDash val="solid"/>
                <a:miter/>
              </a:ln>
            </p:spPr>
            <p:txBody>
              <a:bodyPr rtlCol="0" anchor="ctr"/>
              <a:lstStyle/>
              <a:p>
                <a:endParaRPr lang="en-US">
                  <a:latin typeface="Calibri" panose="020F0502020204030204" pitchFamily="34" charset="0"/>
                  <a:cs typeface="Calibri" panose="020F0502020204030204" pitchFamily="34" charset="0"/>
                </a:endParaRPr>
              </a:p>
            </p:txBody>
          </p:sp>
          <p:sp>
            <p:nvSpPr>
              <p:cNvPr id="17" name="Freeform: Shape 16">
                <a:extLst>
                  <a:ext uri="{FF2B5EF4-FFF2-40B4-BE49-F238E27FC236}">
                    <a16:creationId xmlns:a16="http://schemas.microsoft.com/office/drawing/2014/main" id="{E9C4F98D-E359-4D6F-810E-4A2D835AC844}"/>
                  </a:ext>
                </a:extLst>
              </p:cNvPr>
              <p:cNvSpPr/>
              <p:nvPr/>
            </p:nvSpPr>
            <p:spPr>
              <a:xfrm>
                <a:off x="5960364" y="2458974"/>
                <a:ext cx="819150" cy="695325"/>
              </a:xfrm>
              <a:custGeom>
                <a:avLst/>
                <a:gdLst>
                  <a:gd name="connsiteX0" fmla="*/ 821341 w 819150"/>
                  <a:gd name="connsiteY0" fmla="*/ 225076 h 695325"/>
                  <a:gd name="connsiteX1" fmla="*/ 548926 w 819150"/>
                  <a:gd name="connsiteY1" fmla="*/ 696944 h 695325"/>
                  <a:gd name="connsiteX2" fmla="*/ 7144 w 819150"/>
                  <a:gd name="connsiteY2" fmla="*/ 551974 h 695325"/>
                  <a:gd name="connsiteX3" fmla="*/ 7144 w 819150"/>
                  <a:gd name="connsiteY3" fmla="*/ 7144 h 695325"/>
                  <a:gd name="connsiteX4" fmla="*/ 821341 w 819150"/>
                  <a:gd name="connsiteY4" fmla="*/ 225076 h 6953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9150" h="695325">
                    <a:moveTo>
                      <a:pt x="821341" y="225076"/>
                    </a:moveTo>
                    <a:lnTo>
                      <a:pt x="548926" y="696944"/>
                    </a:lnTo>
                    <a:cubicBezTo>
                      <a:pt x="389572" y="604742"/>
                      <a:pt x="204501" y="551974"/>
                      <a:pt x="7144" y="551974"/>
                    </a:cubicBezTo>
                    <a:lnTo>
                      <a:pt x="7144" y="7144"/>
                    </a:lnTo>
                    <a:cubicBezTo>
                      <a:pt x="303752" y="7144"/>
                      <a:pt x="581787" y="86487"/>
                      <a:pt x="821341" y="225076"/>
                    </a:cubicBezTo>
                    <a:close/>
                  </a:path>
                </a:pathLst>
              </a:custGeom>
              <a:solidFill>
                <a:srgbClr val="FFC947"/>
              </a:solidFill>
              <a:ln w="9525" cap="flat">
                <a:noFill/>
                <a:prstDash val="solid"/>
                <a:miter/>
              </a:ln>
            </p:spPr>
            <p:txBody>
              <a:bodyPr rtlCol="0" anchor="ctr"/>
              <a:lstStyle/>
              <a:p>
                <a:endParaRPr lang="en-US">
                  <a:latin typeface="Calibri" panose="020F0502020204030204" pitchFamily="34" charset="0"/>
                  <a:cs typeface="Calibri" panose="020F0502020204030204" pitchFamily="34" charset="0"/>
                </a:endParaRPr>
              </a:p>
            </p:txBody>
          </p:sp>
          <p:sp>
            <p:nvSpPr>
              <p:cNvPr id="18" name="Freeform: Shape 17">
                <a:extLst>
                  <a:ext uri="{FF2B5EF4-FFF2-40B4-BE49-F238E27FC236}">
                    <a16:creationId xmlns:a16="http://schemas.microsoft.com/office/drawing/2014/main" id="{F76A82CC-FCAE-4E81-9509-92B7B1344CF3}"/>
                  </a:ext>
                </a:extLst>
              </p:cNvPr>
              <p:cNvSpPr/>
              <p:nvPr/>
            </p:nvSpPr>
            <p:spPr>
              <a:xfrm>
                <a:off x="6752844" y="3127152"/>
                <a:ext cx="695325" cy="819150"/>
              </a:xfrm>
              <a:custGeom>
                <a:avLst/>
                <a:gdLst>
                  <a:gd name="connsiteX0" fmla="*/ 696944 w 695325"/>
                  <a:gd name="connsiteY0" fmla="*/ 821341 h 819150"/>
                  <a:gd name="connsiteX1" fmla="*/ 152114 w 695325"/>
                  <a:gd name="connsiteY1" fmla="*/ 821341 h 819150"/>
                  <a:gd name="connsiteX2" fmla="*/ 7144 w 695325"/>
                  <a:gd name="connsiteY2" fmla="*/ 279559 h 819150"/>
                  <a:gd name="connsiteX3" fmla="*/ 479012 w 695325"/>
                  <a:gd name="connsiteY3" fmla="*/ 7144 h 819150"/>
                  <a:gd name="connsiteX4" fmla="*/ 696944 w 695325"/>
                  <a:gd name="connsiteY4" fmla="*/ 821341 h 819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325" h="819150">
                    <a:moveTo>
                      <a:pt x="696944" y="821341"/>
                    </a:moveTo>
                    <a:lnTo>
                      <a:pt x="152114" y="821341"/>
                    </a:lnTo>
                    <a:cubicBezTo>
                      <a:pt x="152114" y="623983"/>
                      <a:pt x="99346" y="438912"/>
                      <a:pt x="7144" y="279559"/>
                    </a:cubicBezTo>
                    <a:lnTo>
                      <a:pt x="479012" y="7144"/>
                    </a:lnTo>
                    <a:cubicBezTo>
                      <a:pt x="617696" y="246602"/>
                      <a:pt x="696944" y="524732"/>
                      <a:pt x="696944" y="821341"/>
                    </a:cubicBezTo>
                    <a:close/>
                  </a:path>
                </a:pathLst>
              </a:custGeom>
              <a:solidFill>
                <a:srgbClr val="185ADB"/>
              </a:solidFill>
              <a:ln w="9525" cap="flat">
                <a:noFill/>
                <a:prstDash val="solid"/>
                <a:miter/>
              </a:ln>
            </p:spPr>
            <p:txBody>
              <a:bodyPr rtlCol="0" anchor="ctr"/>
              <a:lstStyle/>
              <a:p>
                <a:endParaRPr lang="en-US">
                  <a:latin typeface="Calibri" panose="020F0502020204030204" pitchFamily="34" charset="0"/>
                  <a:cs typeface="Calibri" panose="020F0502020204030204" pitchFamily="34" charset="0"/>
                </a:endParaRPr>
              </a:p>
            </p:txBody>
          </p:sp>
          <p:sp>
            <p:nvSpPr>
              <p:cNvPr id="22" name="Freeform: Shape 21">
                <a:extLst>
                  <a:ext uri="{FF2B5EF4-FFF2-40B4-BE49-F238E27FC236}">
                    <a16:creationId xmlns:a16="http://schemas.microsoft.com/office/drawing/2014/main" id="{CB2D695F-2723-40B8-98AD-6E79B851BCF9}"/>
                  </a:ext>
                </a:extLst>
              </p:cNvPr>
              <p:cNvSpPr/>
              <p:nvPr/>
            </p:nvSpPr>
            <p:spPr>
              <a:xfrm>
                <a:off x="6416611" y="4286440"/>
                <a:ext cx="876300" cy="876300"/>
              </a:xfrm>
              <a:custGeom>
                <a:avLst/>
                <a:gdLst>
                  <a:gd name="connsiteX0" fmla="*/ 7144 w 876300"/>
                  <a:gd name="connsiteY0" fmla="*/ 403765 h 876300"/>
                  <a:gd name="connsiteX1" fmla="*/ 403765 w 876300"/>
                  <a:gd name="connsiteY1" fmla="*/ 7144 h 876300"/>
                  <a:gd name="connsiteX2" fmla="*/ 875634 w 876300"/>
                  <a:gd name="connsiteY2" fmla="*/ 279559 h 876300"/>
                  <a:gd name="connsiteX3" fmla="*/ 279559 w 876300"/>
                  <a:gd name="connsiteY3" fmla="*/ 875634 h 876300"/>
                  <a:gd name="connsiteX4" fmla="*/ 7144 w 876300"/>
                  <a:gd name="connsiteY4" fmla="*/ 403765 h 8763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6300" h="876300">
                    <a:moveTo>
                      <a:pt x="7144" y="403765"/>
                    </a:moveTo>
                    <a:cubicBezTo>
                      <a:pt x="171545" y="308705"/>
                      <a:pt x="308610" y="171545"/>
                      <a:pt x="403765" y="7144"/>
                    </a:cubicBezTo>
                    <a:lnTo>
                      <a:pt x="875634" y="279559"/>
                    </a:lnTo>
                    <a:cubicBezTo>
                      <a:pt x="732663" y="526637"/>
                      <a:pt x="526638" y="732759"/>
                      <a:pt x="279559" y="875634"/>
                    </a:cubicBezTo>
                    <a:lnTo>
                      <a:pt x="7144" y="403765"/>
                    </a:lnTo>
                    <a:close/>
                  </a:path>
                </a:pathLst>
              </a:custGeom>
              <a:solidFill>
                <a:srgbClr val="0A1931"/>
              </a:solidFill>
              <a:ln w="9525" cap="flat">
                <a:noFill/>
                <a:prstDash val="solid"/>
                <a:miter/>
              </a:ln>
            </p:spPr>
            <p:txBody>
              <a:bodyPr rtlCol="0" anchor="ctr"/>
              <a:lstStyle/>
              <a:p>
                <a:endParaRPr lang="en-US">
                  <a:latin typeface="Calibri" panose="020F0502020204030204" pitchFamily="34" charset="0"/>
                  <a:cs typeface="Calibri" panose="020F0502020204030204" pitchFamily="34" charset="0"/>
                </a:endParaRPr>
              </a:p>
            </p:txBody>
          </p:sp>
          <p:sp>
            <p:nvSpPr>
              <p:cNvPr id="23" name="Freeform: Shape 22">
                <a:extLst>
                  <a:ext uri="{FF2B5EF4-FFF2-40B4-BE49-F238E27FC236}">
                    <a16:creationId xmlns:a16="http://schemas.microsoft.com/office/drawing/2014/main" id="{3A932812-2DDD-447B-A501-40D53336EE86}"/>
                  </a:ext>
                </a:extLst>
              </p:cNvPr>
              <p:cNvSpPr/>
              <p:nvPr/>
            </p:nvSpPr>
            <p:spPr>
              <a:xfrm>
                <a:off x="5291327" y="4631912"/>
                <a:ext cx="819150" cy="695325"/>
              </a:xfrm>
              <a:custGeom>
                <a:avLst/>
                <a:gdLst>
                  <a:gd name="connsiteX0" fmla="*/ 7144 w 819150"/>
                  <a:gd name="connsiteY0" fmla="*/ 479012 h 695325"/>
                  <a:gd name="connsiteX1" fmla="*/ 279559 w 819150"/>
                  <a:gd name="connsiteY1" fmla="*/ 7144 h 695325"/>
                  <a:gd name="connsiteX2" fmla="*/ 821341 w 819150"/>
                  <a:gd name="connsiteY2" fmla="*/ 152114 h 695325"/>
                  <a:gd name="connsiteX3" fmla="*/ 821341 w 819150"/>
                  <a:gd name="connsiteY3" fmla="*/ 696944 h 695325"/>
                  <a:gd name="connsiteX4" fmla="*/ 7144 w 819150"/>
                  <a:gd name="connsiteY4" fmla="*/ 479012 h 6953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9150" h="695325">
                    <a:moveTo>
                      <a:pt x="7144" y="479012"/>
                    </a:moveTo>
                    <a:lnTo>
                      <a:pt x="279559" y="7144"/>
                    </a:lnTo>
                    <a:cubicBezTo>
                      <a:pt x="438912" y="99346"/>
                      <a:pt x="623983" y="152114"/>
                      <a:pt x="821341" y="152114"/>
                    </a:cubicBezTo>
                    <a:lnTo>
                      <a:pt x="821341" y="696944"/>
                    </a:lnTo>
                    <a:cubicBezTo>
                      <a:pt x="524732" y="696944"/>
                      <a:pt x="246697" y="617601"/>
                      <a:pt x="7144" y="479012"/>
                    </a:cubicBezTo>
                    <a:close/>
                  </a:path>
                </a:pathLst>
              </a:custGeom>
              <a:solidFill>
                <a:srgbClr val="FFC947"/>
              </a:solidFill>
              <a:ln w="9525" cap="flat">
                <a:noFill/>
                <a:prstDash val="solid"/>
                <a:miter/>
              </a:ln>
            </p:spPr>
            <p:txBody>
              <a:bodyPr rtlCol="0" anchor="ctr"/>
              <a:lstStyle/>
              <a:p>
                <a:endParaRPr lang="en-US">
                  <a:latin typeface="Calibri" panose="020F0502020204030204" pitchFamily="34" charset="0"/>
                  <a:cs typeface="Calibri" panose="020F0502020204030204" pitchFamily="34" charset="0"/>
                </a:endParaRPr>
              </a:p>
            </p:txBody>
          </p:sp>
          <p:sp>
            <p:nvSpPr>
              <p:cNvPr id="24" name="Freeform: Shape 23">
                <a:extLst>
                  <a:ext uri="{FF2B5EF4-FFF2-40B4-BE49-F238E27FC236}">
                    <a16:creationId xmlns:a16="http://schemas.microsoft.com/office/drawing/2014/main" id="{5442EC63-8D04-4E10-B274-E6622FC9929E}"/>
                  </a:ext>
                </a:extLst>
              </p:cNvPr>
              <p:cNvSpPr/>
              <p:nvPr/>
            </p:nvSpPr>
            <p:spPr>
              <a:xfrm>
                <a:off x="4623149" y="3839432"/>
                <a:ext cx="695325" cy="819150"/>
              </a:xfrm>
              <a:custGeom>
                <a:avLst/>
                <a:gdLst>
                  <a:gd name="connsiteX0" fmla="*/ 7144 w 695325"/>
                  <a:gd name="connsiteY0" fmla="*/ 7144 h 819150"/>
                  <a:gd name="connsiteX1" fmla="*/ 551974 w 695325"/>
                  <a:gd name="connsiteY1" fmla="*/ 7144 h 819150"/>
                  <a:gd name="connsiteX2" fmla="*/ 696944 w 695325"/>
                  <a:gd name="connsiteY2" fmla="*/ 548926 h 819150"/>
                  <a:gd name="connsiteX3" fmla="*/ 225076 w 695325"/>
                  <a:gd name="connsiteY3" fmla="*/ 821341 h 819150"/>
                  <a:gd name="connsiteX4" fmla="*/ 7144 w 695325"/>
                  <a:gd name="connsiteY4" fmla="*/ 7144 h 819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325" h="819150">
                    <a:moveTo>
                      <a:pt x="7144" y="7144"/>
                    </a:moveTo>
                    <a:lnTo>
                      <a:pt x="551974" y="7144"/>
                    </a:lnTo>
                    <a:cubicBezTo>
                      <a:pt x="551974" y="204502"/>
                      <a:pt x="604742" y="389572"/>
                      <a:pt x="696944" y="548926"/>
                    </a:cubicBezTo>
                    <a:lnTo>
                      <a:pt x="225076" y="821341"/>
                    </a:lnTo>
                    <a:cubicBezTo>
                      <a:pt x="86487" y="581787"/>
                      <a:pt x="7144" y="303752"/>
                      <a:pt x="7144" y="7144"/>
                    </a:cubicBezTo>
                    <a:close/>
                  </a:path>
                </a:pathLst>
              </a:custGeom>
              <a:solidFill>
                <a:srgbClr val="185ADB"/>
              </a:solidFill>
              <a:ln w="9525" cap="flat">
                <a:noFill/>
                <a:prstDash val="solid"/>
                <a:miter/>
              </a:ln>
            </p:spPr>
            <p:txBody>
              <a:bodyPr rtlCol="0" anchor="ctr"/>
              <a:lstStyle/>
              <a:p>
                <a:endParaRPr lang="en-US">
                  <a:latin typeface="Calibri" panose="020F0502020204030204" pitchFamily="34" charset="0"/>
                  <a:cs typeface="Calibri" panose="020F0502020204030204" pitchFamily="34" charset="0"/>
                </a:endParaRPr>
              </a:p>
            </p:txBody>
          </p:sp>
        </p:grpSp>
      </p:grpSp>
      <p:grpSp>
        <p:nvGrpSpPr>
          <p:cNvPr id="36" name="Group 35">
            <a:extLst>
              <a:ext uri="{FF2B5EF4-FFF2-40B4-BE49-F238E27FC236}">
                <a16:creationId xmlns:a16="http://schemas.microsoft.com/office/drawing/2014/main" id="{16394AF7-FBEF-4413-B4E2-C37980057456}"/>
              </a:ext>
            </a:extLst>
          </p:cNvPr>
          <p:cNvGrpSpPr/>
          <p:nvPr/>
        </p:nvGrpSpPr>
        <p:grpSpPr>
          <a:xfrm>
            <a:off x="6775115" y="2040276"/>
            <a:ext cx="4099881" cy="773680"/>
            <a:chOff x="5964916" y="1086699"/>
            <a:chExt cx="4099881" cy="773680"/>
          </a:xfrm>
        </p:grpSpPr>
        <p:sp>
          <p:nvSpPr>
            <p:cNvPr id="28" name="Rectangle 27">
              <a:extLst>
                <a:ext uri="{FF2B5EF4-FFF2-40B4-BE49-F238E27FC236}">
                  <a16:creationId xmlns:a16="http://schemas.microsoft.com/office/drawing/2014/main" id="{BA973CB0-9E60-4CE4-BCCE-D31B6CB1D66A}"/>
                </a:ext>
              </a:extLst>
            </p:cNvPr>
            <p:cNvSpPr/>
            <p:nvPr/>
          </p:nvSpPr>
          <p:spPr>
            <a:xfrm>
              <a:off x="7043737" y="1460269"/>
              <a:ext cx="3021060" cy="400110"/>
            </a:xfrm>
            <a:prstGeom prst="rect">
              <a:avLst/>
            </a:prstGeom>
          </p:spPr>
          <p:txBody>
            <a:bodyPr wrap="square">
              <a:spAutoFit/>
            </a:bodyPr>
            <a:lstStyle/>
            <a:p>
              <a:r>
                <a:rPr lang="en-US" sz="2000" dirty="0">
                  <a:solidFill>
                    <a:schemeClr val="accent1"/>
                  </a:solidFill>
                  <a:latin typeface="Calibri" panose="020F0502020204030204" pitchFamily="34" charset="0"/>
                  <a:cs typeface="Calibri" panose="020F0502020204030204" pitchFamily="34" charset="0"/>
                </a:rPr>
                <a:t> </a:t>
              </a:r>
            </a:p>
          </p:txBody>
        </p:sp>
        <p:sp>
          <p:nvSpPr>
            <p:cNvPr id="29" name="TextBox 28">
              <a:extLst>
                <a:ext uri="{FF2B5EF4-FFF2-40B4-BE49-F238E27FC236}">
                  <a16:creationId xmlns:a16="http://schemas.microsoft.com/office/drawing/2014/main" id="{2416B777-B297-4CD5-99F8-4134285B91D0}"/>
                </a:ext>
              </a:extLst>
            </p:cNvPr>
            <p:cNvSpPr txBox="1"/>
            <p:nvPr/>
          </p:nvSpPr>
          <p:spPr>
            <a:xfrm>
              <a:off x="5964916" y="1086699"/>
              <a:ext cx="4004622" cy="461665"/>
            </a:xfrm>
            <a:prstGeom prst="rect">
              <a:avLst/>
            </a:prstGeom>
            <a:noFill/>
          </p:spPr>
          <p:txBody>
            <a:bodyPr wrap="none" rtlCol="0">
              <a:spAutoFit/>
            </a:bodyPr>
            <a:lstStyle/>
            <a:p>
              <a:pPr algn="r" rtl="1"/>
              <a:r>
                <a:rPr lang="ar-LY" sz="2400" b="1" dirty="0">
                  <a:solidFill>
                    <a:schemeClr val="accent3"/>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نموذج شلال المياه المعدل (</a:t>
              </a:r>
              <a:r>
                <a:rPr lang="en-US" sz="2400" b="1" dirty="0">
                  <a:solidFill>
                    <a:schemeClr val="accent3"/>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(MWM</a:t>
              </a:r>
            </a:p>
          </p:txBody>
        </p:sp>
      </p:grpSp>
      <p:grpSp>
        <p:nvGrpSpPr>
          <p:cNvPr id="38" name="Group 37">
            <a:extLst>
              <a:ext uri="{FF2B5EF4-FFF2-40B4-BE49-F238E27FC236}">
                <a16:creationId xmlns:a16="http://schemas.microsoft.com/office/drawing/2014/main" id="{FE499F37-1CCC-404E-AF1F-41A18C325973}"/>
              </a:ext>
            </a:extLst>
          </p:cNvPr>
          <p:cNvGrpSpPr/>
          <p:nvPr/>
        </p:nvGrpSpPr>
        <p:grpSpPr>
          <a:xfrm>
            <a:off x="7009971" y="4915881"/>
            <a:ext cx="3509169" cy="667149"/>
            <a:chOff x="6555628" y="4915881"/>
            <a:chExt cx="3509169" cy="667149"/>
          </a:xfrm>
        </p:grpSpPr>
        <p:sp>
          <p:nvSpPr>
            <p:cNvPr id="30" name="Rectangle 29">
              <a:extLst>
                <a:ext uri="{FF2B5EF4-FFF2-40B4-BE49-F238E27FC236}">
                  <a16:creationId xmlns:a16="http://schemas.microsoft.com/office/drawing/2014/main" id="{48D67FE7-C2E3-485B-BFB3-47D50200A5D1}"/>
                </a:ext>
              </a:extLst>
            </p:cNvPr>
            <p:cNvSpPr/>
            <p:nvPr/>
          </p:nvSpPr>
          <p:spPr>
            <a:xfrm>
              <a:off x="7043737" y="5182920"/>
              <a:ext cx="3021060" cy="400110"/>
            </a:xfrm>
            <a:prstGeom prst="rect">
              <a:avLst/>
            </a:prstGeom>
          </p:spPr>
          <p:txBody>
            <a:bodyPr wrap="square">
              <a:spAutoFit/>
            </a:bodyPr>
            <a:lstStyle/>
            <a:p>
              <a:r>
                <a:rPr lang="en-US" sz="2000" dirty="0">
                  <a:solidFill>
                    <a:schemeClr val="accent1"/>
                  </a:solidFill>
                  <a:latin typeface="Calibri" panose="020F0502020204030204" pitchFamily="34" charset="0"/>
                  <a:cs typeface="Calibri" panose="020F0502020204030204" pitchFamily="34" charset="0"/>
                </a:rPr>
                <a:t> </a:t>
              </a:r>
            </a:p>
          </p:txBody>
        </p:sp>
        <p:sp>
          <p:nvSpPr>
            <p:cNvPr id="31" name="TextBox 30">
              <a:extLst>
                <a:ext uri="{FF2B5EF4-FFF2-40B4-BE49-F238E27FC236}">
                  <a16:creationId xmlns:a16="http://schemas.microsoft.com/office/drawing/2014/main" id="{B1011C5E-E9DD-4F3B-9173-94BFA45AC6CD}"/>
                </a:ext>
              </a:extLst>
            </p:cNvPr>
            <p:cNvSpPr txBox="1"/>
            <p:nvPr/>
          </p:nvSpPr>
          <p:spPr>
            <a:xfrm>
              <a:off x="6555628" y="4915881"/>
              <a:ext cx="3456395" cy="461665"/>
            </a:xfrm>
            <a:prstGeom prst="rect">
              <a:avLst/>
            </a:prstGeom>
            <a:noFill/>
          </p:spPr>
          <p:txBody>
            <a:bodyPr wrap="square" rtlCol="0">
              <a:spAutoFit/>
            </a:bodyPr>
            <a:lstStyle/>
            <a:p>
              <a:pPr algn="r" rtl="1"/>
              <a:r>
                <a:rPr lang="ar-LY" sz="2400" b="1" dirty="0">
                  <a:solidFill>
                    <a:schemeClr val="accent1"/>
                  </a:solidFill>
                  <a:latin typeface="Calibri" panose="020F0502020204030204" pitchFamily="34" charset="0"/>
                  <a:cs typeface="Calibri" panose="020F0502020204030204" pitchFamily="34" charset="0"/>
                </a:rPr>
                <a:t>مخطط تدفق البيانات (</a:t>
              </a:r>
              <a:r>
                <a:rPr lang="en-US" sz="2400" b="1" dirty="0">
                  <a:solidFill>
                    <a:schemeClr val="accent1"/>
                  </a:solidFill>
                  <a:latin typeface="Calibri" panose="020F0502020204030204" pitchFamily="34" charset="0"/>
                  <a:cs typeface="Calibri" panose="020F0502020204030204" pitchFamily="34" charset="0"/>
                </a:rPr>
                <a:t>(DFD</a:t>
              </a:r>
            </a:p>
          </p:txBody>
        </p:sp>
      </p:grpSp>
      <p:grpSp>
        <p:nvGrpSpPr>
          <p:cNvPr id="2" name="Group 1">
            <a:extLst>
              <a:ext uri="{FF2B5EF4-FFF2-40B4-BE49-F238E27FC236}">
                <a16:creationId xmlns:a16="http://schemas.microsoft.com/office/drawing/2014/main" id="{2B4AC1CB-A4DF-4B56-A24A-8FDB52DAF7D2}"/>
              </a:ext>
            </a:extLst>
          </p:cNvPr>
          <p:cNvGrpSpPr/>
          <p:nvPr/>
        </p:nvGrpSpPr>
        <p:grpSpPr>
          <a:xfrm>
            <a:off x="1247558" y="2040276"/>
            <a:ext cx="3509294" cy="461665"/>
            <a:chOff x="1089304" y="2078408"/>
            <a:chExt cx="3509294" cy="461665"/>
          </a:xfrm>
        </p:grpSpPr>
        <p:sp>
          <p:nvSpPr>
            <p:cNvPr id="41" name="Rectangle 40">
              <a:extLst>
                <a:ext uri="{FF2B5EF4-FFF2-40B4-BE49-F238E27FC236}">
                  <a16:creationId xmlns:a16="http://schemas.microsoft.com/office/drawing/2014/main" id="{C44AA166-BE17-4AD8-8537-81142829BE09}"/>
                </a:ext>
              </a:extLst>
            </p:cNvPr>
            <p:cNvSpPr/>
            <p:nvPr/>
          </p:nvSpPr>
          <p:spPr>
            <a:xfrm>
              <a:off x="1541732" y="2109186"/>
              <a:ext cx="3021060" cy="400110"/>
            </a:xfrm>
            <a:prstGeom prst="rect">
              <a:avLst/>
            </a:prstGeom>
          </p:spPr>
          <p:txBody>
            <a:bodyPr wrap="square">
              <a:spAutoFit/>
            </a:bodyPr>
            <a:lstStyle/>
            <a:p>
              <a:pPr algn="r"/>
              <a:r>
                <a:rPr lang="en-US" sz="2000" dirty="0">
                  <a:solidFill>
                    <a:schemeClr val="accent1"/>
                  </a:solidFill>
                  <a:latin typeface="Calibri" panose="020F0502020204030204" pitchFamily="34" charset="0"/>
                  <a:cs typeface="Calibri" panose="020F0502020204030204" pitchFamily="34" charset="0"/>
                </a:rPr>
                <a:t> </a:t>
              </a:r>
            </a:p>
          </p:txBody>
        </p:sp>
        <p:sp>
          <p:nvSpPr>
            <p:cNvPr id="42" name="TextBox 41">
              <a:extLst>
                <a:ext uri="{FF2B5EF4-FFF2-40B4-BE49-F238E27FC236}">
                  <a16:creationId xmlns:a16="http://schemas.microsoft.com/office/drawing/2014/main" id="{5E9483E7-F09A-4BCE-97A1-74CDAC13A2AC}"/>
                </a:ext>
              </a:extLst>
            </p:cNvPr>
            <p:cNvSpPr txBox="1"/>
            <p:nvPr/>
          </p:nvSpPr>
          <p:spPr>
            <a:xfrm>
              <a:off x="1089304" y="2078408"/>
              <a:ext cx="3509294" cy="461665"/>
            </a:xfrm>
            <a:prstGeom prst="rect">
              <a:avLst/>
            </a:prstGeom>
            <a:noFill/>
          </p:spPr>
          <p:txBody>
            <a:bodyPr wrap="none" rtlCol="0">
              <a:spAutoFit/>
            </a:bodyPr>
            <a:lstStyle/>
            <a:p>
              <a:pPr algn="r" rtl="1"/>
              <a:r>
                <a:rPr lang="ar-LY" sz="2400" b="1" dirty="0">
                  <a:solidFill>
                    <a:schemeClr val="accent1"/>
                  </a:solidFill>
                  <a:latin typeface="Calibri" panose="020F0502020204030204" pitchFamily="34" charset="0"/>
                  <a:cs typeface="Calibri" panose="020F0502020204030204" pitchFamily="34" charset="0"/>
                </a:rPr>
                <a:t>مخطط حالة الاستخدام (</a:t>
              </a:r>
              <a:r>
                <a:rPr lang="en-US" sz="2400" b="1" dirty="0">
                  <a:solidFill>
                    <a:schemeClr val="accent1"/>
                  </a:solidFill>
                  <a:latin typeface="Calibri" panose="020F0502020204030204" pitchFamily="34" charset="0"/>
                  <a:cs typeface="Calibri" panose="020F0502020204030204" pitchFamily="34" charset="0"/>
                </a:rPr>
                <a:t>(UCD</a:t>
              </a:r>
            </a:p>
          </p:txBody>
        </p:sp>
      </p:grpSp>
      <p:grpSp>
        <p:nvGrpSpPr>
          <p:cNvPr id="32" name="Group 31">
            <a:extLst>
              <a:ext uri="{FF2B5EF4-FFF2-40B4-BE49-F238E27FC236}">
                <a16:creationId xmlns:a16="http://schemas.microsoft.com/office/drawing/2014/main" id="{EA6B0260-0D25-41AE-89D3-FDE87F7C264F}"/>
              </a:ext>
            </a:extLst>
          </p:cNvPr>
          <p:cNvGrpSpPr/>
          <p:nvPr/>
        </p:nvGrpSpPr>
        <p:grpSpPr>
          <a:xfrm>
            <a:off x="1541732" y="4915881"/>
            <a:ext cx="3021060" cy="667149"/>
            <a:chOff x="1541732" y="4915881"/>
            <a:chExt cx="3021060" cy="667149"/>
          </a:xfrm>
        </p:grpSpPr>
        <p:sp>
          <p:nvSpPr>
            <p:cNvPr id="44" name="Rectangle 43">
              <a:extLst>
                <a:ext uri="{FF2B5EF4-FFF2-40B4-BE49-F238E27FC236}">
                  <a16:creationId xmlns:a16="http://schemas.microsoft.com/office/drawing/2014/main" id="{85D4D983-9AEE-4EAA-8BAF-D79D4E128A87}"/>
                </a:ext>
              </a:extLst>
            </p:cNvPr>
            <p:cNvSpPr/>
            <p:nvPr/>
          </p:nvSpPr>
          <p:spPr>
            <a:xfrm>
              <a:off x="1541732" y="5182920"/>
              <a:ext cx="3021060" cy="400110"/>
            </a:xfrm>
            <a:prstGeom prst="rect">
              <a:avLst/>
            </a:prstGeom>
          </p:spPr>
          <p:txBody>
            <a:bodyPr wrap="square">
              <a:spAutoFit/>
            </a:bodyPr>
            <a:lstStyle/>
            <a:p>
              <a:pPr algn="r"/>
              <a:r>
                <a:rPr lang="en-US" sz="2000" dirty="0">
                  <a:solidFill>
                    <a:schemeClr val="accent1"/>
                  </a:solidFill>
                  <a:latin typeface="Calibri" panose="020F0502020204030204" pitchFamily="34" charset="0"/>
                  <a:cs typeface="Calibri" panose="020F0502020204030204" pitchFamily="34" charset="0"/>
                </a:rPr>
                <a:t> </a:t>
              </a:r>
            </a:p>
          </p:txBody>
        </p:sp>
        <p:sp>
          <p:nvSpPr>
            <p:cNvPr id="45" name="TextBox 44">
              <a:extLst>
                <a:ext uri="{FF2B5EF4-FFF2-40B4-BE49-F238E27FC236}">
                  <a16:creationId xmlns:a16="http://schemas.microsoft.com/office/drawing/2014/main" id="{2BDAD135-682E-41D5-94F7-48F4B3618F3C}"/>
                </a:ext>
              </a:extLst>
            </p:cNvPr>
            <p:cNvSpPr txBox="1"/>
            <p:nvPr/>
          </p:nvSpPr>
          <p:spPr>
            <a:xfrm>
              <a:off x="1766796" y="4915881"/>
              <a:ext cx="2722220" cy="461665"/>
            </a:xfrm>
            <a:prstGeom prst="rect">
              <a:avLst/>
            </a:prstGeom>
            <a:noFill/>
          </p:spPr>
          <p:txBody>
            <a:bodyPr wrap="none" rtlCol="0">
              <a:spAutoFit/>
            </a:bodyPr>
            <a:lstStyle/>
            <a:p>
              <a:pPr algn="r" rtl="1"/>
              <a:r>
                <a:rPr lang="ar-LY" sz="2400" b="1" dirty="0">
                  <a:solidFill>
                    <a:schemeClr val="accent3"/>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مخطط العلاقات </a:t>
              </a:r>
              <a:r>
                <a:rPr lang="en-US" sz="2400" b="1" dirty="0">
                  <a:solidFill>
                    <a:schemeClr val="accent3"/>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(ERD)</a:t>
              </a:r>
            </a:p>
          </p:txBody>
        </p:sp>
      </p:grpSp>
      <p:sp>
        <p:nvSpPr>
          <p:cNvPr id="49" name="TextBox 48">
            <a:extLst>
              <a:ext uri="{FF2B5EF4-FFF2-40B4-BE49-F238E27FC236}">
                <a16:creationId xmlns:a16="http://schemas.microsoft.com/office/drawing/2014/main" id="{0E0C35A2-2367-49FB-94AE-53E03758A8B2}"/>
              </a:ext>
            </a:extLst>
          </p:cNvPr>
          <p:cNvSpPr txBox="1"/>
          <p:nvPr/>
        </p:nvSpPr>
        <p:spPr>
          <a:xfrm>
            <a:off x="3785065" y="69933"/>
            <a:ext cx="4863832" cy="1015663"/>
          </a:xfrm>
          <a:prstGeom prst="rect">
            <a:avLst/>
          </a:prstGeom>
          <a:noFill/>
        </p:spPr>
        <p:txBody>
          <a:bodyPr wrap="none" rtlCol="0">
            <a:spAutoFit/>
          </a:bodyPr>
          <a:lstStyle/>
          <a:p>
            <a:pPr algn="ctr" rtl="1"/>
            <a:r>
              <a:rPr lang="ar-LY" sz="6000" b="1" dirty="0">
                <a:solidFill>
                  <a:schemeClr val="accent1"/>
                </a:solidFill>
                <a:latin typeface="Calibri" panose="020F0502020204030204" pitchFamily="34" charset="0"/>
                <a:cs typeface="Calibri" panose="020F0502020204030204" pitchFamily="34" charset="0"/>
              </a:rPr>
              <a:t>التحليل و</a:t>
            </a:r>
            <a:r>
              <a:rPr lang="ar-LY" sz="6000" b="1" dirty="0">
                <a:solidFill>
                  <a:schemeClr val="accent2"/>
                </a:solidFill>
                <a:latin typeface="Calibri" panose="020F0502020204030204" pitchFamily="34" charset="0"/>
                <a:cs typeface="Calibri" panose="020F0502020204030204" pitchFamily="34" charset="0"/>
              </a:rPr>
              <a:t>التصميم</a:t>
            </a:r>
            <a:endParaRPr lang="en-US" sz="6000" b="1" dirty="0">
              <a:solidFill>
                <a:schemeClr val="accent2"/>
              </a:solidFill>
              <a:latin typeface="Calibri" panose="020F0502020204030204" pitchFamily="34" charset="0"/>
              <a:cs typeface="Calibri" panose="020F0502020204030204" pitchFamily="34" charset="0"/>
            </a:endParaRPr>
          </a:p>
        </p:txBody>
      </p:sp>
      <p:sp>
        <p:nvSpPr>
          <p:cNvPr id="33" name="مربع نص 32"/>
          <p:cNvSpPr txBox="1"/>
          <p:nvPr/>
        </p:nvSpPr>
        <p:spPr>
          <a:xfrm>
            <a:off x="5172392" y="3016224"/>
            <a:ext cx="1736471" cy="1569660"/>
          </a:xfrm>
          <a:prstGeom prst="rect">
            <a:avLst/>
          </a:prstGeom>
          <a:noFill/>
        </p:spPr>
        <p:txBody>
          <a:bodyPr wrap="square" rtlCol="0">
            <a:spAutoFit/>
          </a:bodyPr>
          <a:lstStyle/>
          <a:p>
            <a:pPr algn="ctr" rtl="1"/>
            <a:r>
              <a:rPr lang="ar-LY" sz="3200" dirty="0">
                <a:latin typeface="Calibri" panose="020F0502020204030204" pitchFamily="34" charset="0"/>
                <a:cs typeface="Calibri" panose="020F0502020204030204" pitchFamily="34" charset="0"/>
              </a:rPr>
              <a:t>أدوات</a:t>
            </a:r>
            <a:endParaRPr lang="en-US" sz="3200" dirty="0">
              <a:latin typeface="Calibri" panose="020F0502020204030204" pitchFamily="34" charset="0"/>
              <a:cs typeface="Calibri" panose="020F0502020204030204" pitchFamily="34" charset="0"/>
            </a:endParaRPr>
          </a:p>
          <a:p>
            <a:pPr algn="ctr" rtl="1"/>
            <a:r>
              <a:rPr lang="ar-LY" sz="3200" dirty="0">
                <a:latin typeface="Calibri" panose="020F0502020204030204" pitchFamily="34" charset="0"/>
                <a:cs typeface="Calibri" panose="020F0502020204030204" pitchFamily="34" charset="0"/>
              </a:rPr>
              <a:t>التحليل</a:t>
            </a:r>
          </a:p>
          <a:p>
            <a:pPr algn="ctr" rtl="1"/>
            <a:r>
              <a:rPr lang="ar-LY" sz="3200" dirty="0">
                <a:latin typeface="Calibri" panose="020F0502020204030204" pitchFamily="34" charset="0"/>
                <a:cs typeface="Calibri" panose="020F0502020204030204" pitchFamily="34" charset="0"/>
              </a:rPr>
              <a:t>المستخدمة</a:t>
            </a:r>
            <a:endParaRPr lang="en-US" sz="3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26407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49"/>
                                        </p:tgtEl>
                                        <p:attrNameLst>
                                          <p:attrName>style.visibility</p:attrName>
                                        </p:attrNameLst>
                                      </p:cBhvr>
                                      <p:to>
                                        <p:strVal val="visible"/>
                                      </p:to>
                                    </p:set>
                                    <p:anim calcmode="lin" valueType="num">
                                      <p:cBhvr additive="base">
                                        <p:cTn id="7" dur="1000" fill="hold"/>
                                        <p:tgtEl>
                                          <p:spTgt spid="49"/>
                                        </p:tgtEl>
                                        <p:attrNameLst>
                                          <p:attrName>ppt_x</p:attrName>
                                        </p:attrNameLst>
                                      </p:cBhvr>
                                      <p:tavLst>
                                        <p:tav tm="0">
                                          <p:val>
                                            <p:strVal val="#ppt_x"/>
                                          </p:val>
                                        </p:tav>
                                        <p:tav tm="100000">
                                          <p:val>
                                            <p:strVal val="#ppt_x"/>
                                          </p:val>
                                        </p:tav>
                                      </p:tavLst>
                                    </p:anim>
                                    <p:anim calcmode="lin" valueType="num">
                                      <p:cBhvr additive="base">
                                        <p:cTn id="8" dur="1000" fill="hold"/>
                                        <p:tgtEl>
                                          <p:spTgt spid="49"/>
                                        </p:tgtEl>
                                        <p:attrNameLst>
                                          <p:attrName>ppt_y</p:attrName>
                                        </p:attrNameLst>
                                      </p:cBhvr>
                                      <p:tavLst>
                                        <p:tav tm="0">
                                          <p:val>
                                            <p:strVal val="0-#ppt_h/2"/>
                                          </p:val>
                                        </p:tav>
                                        <p:tav tm="100000">
                                          <p:val>
                                            <p:strVal val="#ppt_y"/>
                                          </p:val>
                                        </p:tav>
                                      </p:tavLst>
                                    </p:anim>
                                  </p:childTnLst>
                                </p:cTn>
                              </p:par>
                              <p:par>
                                <p:cTn id="9" presetID="53" presetClass="entr" presetSubtype="16"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p:cTn id="11" dur="500" fill="hold"/>
                                        <p:tgtEl>
                                          <p:spTgt spid="4"/>
                                        </p:tgtEl>
                                        <p:attrNameLst>
                                          <p:attrName>ppt_w</p:attrName>
                                        </p:attrNameLst>
                                      </p:cBhvr>
                                      <p:tavLst>
                                        <p:tav tm="0">
                                          <p:val>
                                            <p:fltVal val="0"/>
                                          </p:val>
                                        </p:tav>
                                        <p:tav tm="100000">
                                          <p:val>
                                            <p:strVal val="#ppt_w"/>
                                          </p:val>
                                        </p:tav>
                                      </p:tavLst>
                                    </p:anim>
                                    <p:anim calcmode="lin" valueType="num">
                                      <p:cBhvr>
                                        <p:cTn id="12" dur="500" fill="hold"/>
                                        <p:tgtEl>
                                          <p:spTgt spid="4"/>
                                        </p:tgtEl>
                                        <p:attrNameLst>
                                          <p:attrName>ppt_h</p:attrName>
                                        </p:attrNameLst>
                                      </p:cBhvr>
                                      <p:tavLst>
                                        <p:tav tm="0">
                                          <p:val>
                                            <p:fltVal val="0"/>
                                          </p:val>
                                        </p:tav>
                                        <p:tav tm="100000">
                                          <p:val>
                                            <p:strVal val="#ppt_h"/>
                                          </p:val>
                                        </p:tav>
                                      </p:tavLst>
                                    </p:anim>
                                    <p:animEffect transition="in" filter="fade">
                                      <p:cBhvr>
                                        <p:cTn id="13" dur="500"/>
                                        <p:tgtEl>
                                          <p:spTgt spid="4"/>
                                        </p:tgtEl>
                                      </p:cBhvr>
                                    </p:animEffect>
                                  </p:childTnLst>
                                </p:cTn>
                              </p:par>
                              <p:par>
                                <p:cTn id="14" presetID="53" presetClass="entr" presetSubtype="16"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 calcmode="lin" valueType="num">
                                      <p:cBhvr>
                                        <p:cTn id="16" dur="500" fill="hold"/>
                                        <p:tgtEl>
                                          <p:spTgt spid="5"/>
                                        </p:tgtEl>
                                        <p:attrNameLst>
                                          <p:attrName>ppt_w</p:attrName>
                                        </p:attrNameLst>
                                      </p:cBhvr>
                                      <p:tavLst>
                                        <p:tav tm="0">
                                          <p:val>
                                            <p:fltVal val="0"/>
                                          </p:val>
                                        </p:tav>
                                        <p:tav tm="100000">
                                          <p:val>
                                            <p:strVal val="#ppt_w"/>
                                          </p:val>
                                        </p:tav>
                                      </p:tavLst>
                                    </p:anim>
                                    <p:anim calcmode="lin" valueType="num">
                                      <p:cBhvr>
                                        <p:cTn id="17" dur="500" fill="hold"/>
                                        <p:tgtEl>
                                          <p:spTgt spid="5"/>
                                        </p:tgtEl>
                                        <p:attrNameLst>
                                          <p:attrName>ppt_h</p:attrName>
                                        </p:attrNameLst>
                                      </p:cBhvr>
                                      <p:tavLst>
                                        <p:tav tm="0">
                                          <p:val>
                                            <p:fltVal val="0"/>
                                          </p:val>
                                        </p:tav>
                                        <p:tav tm="100000">
                                          <p:val>
                                            <p:strVal val="#ppt_h"/>
                                          </p:val>
                                        </p:tav>
                                      </p:tavLst>
                                    </p:anim>
                                    <p:animEffect transition="in" filter="fade">
                                      <p:cBhvr>
                                        <p:cTn id="18" dur="500"/>
                                        <p:tgtEl>
                                          <p:spTgt spid="5"/>
                                        </p:tgtEl>
                                      </p:cBhvr>
                                    </p:animEffect>
                                  </p:childTnLst>
                                </p:cTn>
                              </p:par>
                              <p:par>
                                <p:cTn id="19" presetID="53" presetClass="entr" presetSubtype="16"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p:cTn id="21" dur="500" fill="hold"/>
                                        <p:tgtEl>
                                          <p:spTgt spid="6"/>
                                        </p:tgtEl>
                                        <p:attrNameLst>
                                          <p:attrName>ppt_w</p:attrName>
                                        </p:attrNameLst>
                                      </p:cBhvr>
                                      <p:tavLst>
                                        <p:tav tm="0">
                                          <p:val>
                                            <p:fltVal val="0"/>
                                          </p:val>
                                        </p:tav>
                                        <p:tav tm="100000">
                                          <p:val>
                                            <p:strVal val="#ppt_w"/>
                                          </p:val>
                                        </p:tav>
                                      </p:tavLst>
                                    </p:anim>
                                    <p:anim calcmode="lin" valueType="num">
                                      <p:cBhvr>
                                        <p:cTn id="22" dur="500" fill="hold"/>
                                        <p:tgtEl>
                                          <p:spTgt spid="6"/>
                                        </p:tgtEl>
                                        <p:attrNameLst>
                                          <p:attrName>ppt_h</p:attrName>
                                        </p:attrNameLst>
                                      </p:cBhvr>
                                      <p:tavLst>
                                        <p:tav tm="0">
                                          <p:val>
                                            <p:fltVal val="0"/>
                                          </p:val>
                                        </p:tav>
                                        <p:tav tm="100000">
                                          <p:val>
                                            <p:strVal val="#ppt_h"/>
                                          </p:val>
                                        </p:tav>
                                      </p:tavLst>
                                    </p:anim>
                                    <p:animEffect transition="in" filter="fade">
                                      <p:cBhvr>
                                        <p:cTn id="23" dur="500"/>
                                        <p:tgtEl>
                                          <p:spTgt spid="6"/>
                                        </p:tgtEl>
                                      </p:cBhvr>
                                    </p:animEffect>
                                  </p:childTnLst>
                                </p:cTn>
                              </p:par>
                              <p:par>
                                <p:cTn id="24" presetID="53" presetClass="entr" presetSubtype="16" fill="hold" grpId="0" nodeType="withEffect">
                                  <p:stCondLst>
                                    <p:cond delay="0"/>
                                  </p:stCondLst>
                                  <p:childTnLst>
                                    <p:set>
                                      <p:cBhvr>
                                        <p:cTn id="25" dur="1" fill="hold">
                                          <p:stCondLst>
                                            <p:cond delay="0"/>
                                          </p:stCondLst>
                                        </p:cTn>
                                        <p:tgtEl>
                                          <p:spTgt spid="11"/>
                                        </p:tgtEl>
                                        <p:attrNameLst>
                                          <p:attrName>style.visibility</p:attrName>
                                        </p:attrNameLst>
                                      </p:cBhvr>
                                      <p:to>
                                        <p:strVal val="visible"/>
                                      </p:to>
                                    </p:set>
                                    <p:anim calcmode="lin" valueType="num">
                                      <p:cBhvr>
                                        <p:cTn id="26" dur="500" fill="hold"/>
                                        <p:tgtEl>
                                          <p:spTgt spid="11"/>
                                        </p:tgtEl>
                                        <p:attrNameLst>
                                          <p:attrName>ppt_w</p:attrName>
                                        </p:attrNameLst>
                                      </p:cBhvr>
                                      <p:tavLst>
                                        <p:tav tm="0">
                                          <p:val>
                                            <p:fltVal val="0"/>
                                          </p:val>
                                        </p:tav>
                                        <p:tav tm="100000">
                                          <p:val>
                                            <p:strVal val="#ppt_w"/>
                                          </p:val>
                                        </p:tav>
                                      </p:tavLst>
                                    </p:anim>
                                    <p:anim calcmode="lin" valueType="num">
                                      <p:cBhvr>
                                        <p:cTn id="27" dur="500" fill="hold"/>
                                        <p:tgtEl>
                                          <p:spTgt spid="11"/>
                                        </p:tgtEl>
                                        <p:attrNameLst>
                                          <p:attrName>ppt_h</p:attrName>
                                        </p:attrNameLst>
                                      </p:cBhvr>
                                      <p:tavLst>
                                        <p:tav tm="0">
                                          <p:val>
                                            <p:fltVal val="0"/>
                                          </p:val>
                                        </p:tav>
                                        <p:tav tm="100000">
                                          <p:val>
                                            <p:strVal val="#ppt_h"/>
                                          </p:val>
                                        </p:tav>
                                      </p:tavLst>
                                    </p:anim>
                                    <p:animEffect transition="in" filter="fade">
                                      <p:cBhvr>
                                        <p:cTn id="28" dur="500"/>
                                        <p:tgtEl>
                                          <p:spTgt spid="11"/>
                                        </p:tgtEl>
                                      </p:cBhvr>
                                    </p:animEffect>
                                  </p:childTnLst>
                                </p:cTn>
                              </p:par>
                              <p:par>
                                <p:cTn id="29" presetID="53" presetClass="entr" presetSubtype="16"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p:cTn id="31" dur="500" fill="hold"/>
                                        <p:tgtEl>
                                          <p:spTgt spid="10"/>
                                        </p:tgtEl>
                                        <p:attrNameLst>
                                          <p:attrName>ppt_w</p:attrName>
                                        </p:attrNameLst>
                                      </p:cBhvr>
                                      <p:tavLst>
                                        <p:tav tm="0">
                                          <p:val>
                                            <p:fltVal val="0"/>
                                          </p:val>
                                        </p:tav>
                                        <p:tav tm="100000">
                                          <p:val>
                                            <p:strVal val="#ppt_w"/>
                                          </p:val>
                                        </p:tav>
                                      </p:tavLst>
                                    </p:anim>
                                    <p:anim calcmode="lin" valueType="num">
                                      <p:cBhvr>
                                        <p:cTn id="32" dur="500" fill="hold"/>
                                        <p:tgtEl>
                                          <p:spTgt spid="10"/>
                                        </p:tgtEl>
                                        <p:attrNameLst>
                                          <p:attrName>ppt_h</p:attrName>
                                        </p:attrNameLst>
                                      </p:cBhvr>
                                      <p:tavLst>
                                        <p:tav tm="0">
                                          <p:val>
                                            <p:fltVal val="0"/>
                                          </p:val>
                                        </p:tav>
                                        <p:tav tm="100000">
                                          <p:val>
                                            <p:strVal val="#ppt_h"/>
                                          </p:val>
                                        </p:tav>
                                      </p:tavLst>
                                    </p:anim>
                                    <p:animEffect transition="in" filter="fade">
                                      <p:cBhvr>
                                        <p:cTn id="33" dur="500"/>
                                        <p:tgtEl>
                                          <p:spTgt spid="10"/>
                                        </p:tgtEl>
                                      </p:cBhvr>
                                    </p:animEffect>
                                  </p:childTnLst>
                                </p:cTn>
                              </p:par>
                              <p:par>
                                <p:cTn id="34" presetID="53" presetClass="entr" presetSubtype="16" fill="hold" grpId="0" nodeType="withEffect">
                                  <p:stCondLst>
                                    <p:cond delay="0"/>
                                  </p:stCondLst>
                                  <p:childTnLst>
                                    <p:set>
                                      <p:cBhvr>
                                        <p:cTn id="35" dur="1" fill="hold">
                                          <p:stCondLst>
                                            <p:cond delay="0"/>
                                          </p:stCondLst>
                                        </p:cTn>
                                        <p:tgtEl>
                                          <p:spTgt spid="12"/>
                                        </p:tgtEl>
                                        <p:attrNameLst>
                                          <p:attrName>style.visibility</p:attrName>
                                        </p:attrNameLst>
                                      </p:cBhvr>
                                      <p:to>
                                        <p:strVal val="visible"/>
                                      </p:to>
                                    </p:set>
                                    <p:anim calcmode="lin" valueType="num">
                                      <p:cBhvr>
                                        <p:cTn id="36" dur="500" fill="hold"/>
                                        <p:tgtEl>
                                          <p:spTgt spid="12"/>
                                        </p:tgtEl>
                                        <p:attrNameLst>
                                          <p:attrName>ppt_w</p:attrName>
                                        </p:attrNameLst>
                                      </p:cBhvr>
                                      <p:tavLst>
                                        <p:tav tm="0">
                                          <p:val>
                                            <p:fltVal val="0"/>
                                          </p:val>
                                        </p:tav>
                                        <p:tav tm="100000">
                                          <p:val>
                                            <p:strVal val="#ppt_w"/>
                                          </p:val>
                                        </p:tav>
                                      </p:tavLst>
                                    </p:anim>
                                    <p:anim calcmode="lin" valueType="num">
                                      <p:cBhvr>
                                        <p:cTn id="37" dur="500" fill="hold"/>
                                        <p:tgtEl>
                                          <p:spTgt spid="12"/>
                                        </p:tgtEl>
                                        <p:attrNameLst>
                                          <p:attrName>ppt_h</p:attrName>
                                        </p:attrNameLst>
                                      </p:cBhvr>
                                      <p:tavLst>
                                        <p:tav tm="0">
                                          <p:val>
                                            <p:fltVal val="0"/>
                                          </p:val>
                                        </p:tav>
                                        <p:tav tm="100000">
                                          <p:val>
                                            <p:strVal val="#ppt_h"/>
                                          </p:val>
                                        </p:tav>
                                      </p:tavLst>
                                    </p:anim>
                                    <p:animEffect transition="in" filter="fade">
                                      <p:cBhvr>
                                        <p:cTn id="38" dur="500"/>
                                        <p:tgtEl>
                                          <p:spTgt spid="12"/>
                                        </p:tgtEl>
                                      </p:cBhvr>
                                    </p:animEffect>
                                  </p:childTnLst>
                                </p:cTn>
                              </p:par>
                              <p:par>
                                <p:cTn id="39" presetID="53" presetClass="entr" presetSubtype="16" fill="hold" grpId="0" nodeType="withEffect">
                                  <p:stCondLst>
                                    <p:cond delay="0"/>
                                  </p:stCondLst>
                                  <p:childTnLst>
                                    <p:set>
                                      <p:cBhvr>
                                        <p:cTn id="40" dur="1" fill="hold">
                                          <p:stCondLst>
                                            <p:cond delay="0"/>
                                          </p:stCondLst>
                                        </p:cTn>
                                        <p:tgtEl>
                                          <p:spTgt spid="8"/>
                                        </p:tgtEl>
                                        <p:attrNameLst>
                                          <p:attrName>style.visibility</p:attrName>
                                        </p:attrNameLst>
                                      </p:cBhvr>
                                      <p:to>
                                        <p:strVal val="visible"/>
                                      </p:to>
                                    </p:set>
                                    <p:anim calcmode="lin" valueType="num">
                                      <p:cBhvr>
                                        <p:cTn id="41" dur="500" fill="hold"/>
                                        <p:tgtEl>
                                          <p:spTgt spid="8"/>
                                        </p:tgtEl>
                                        <p:attrNameLst>
                                          <p:attrName>ppt_w</p:attrName>
                                        </p:attrNameLst>
                                      </p:cBhvr>
                                      <p:tavLst>
                                        <p:tav tm="0">
                                          <p:val>
                                            <p:fltVal val="0"/>
                                          </p:val>
                                        </p:tav>
                                        <p:tav tm="100000">
                                          <p:val>
                                            <p:strVal val="#ppt_w"/>
                                          </p:val>
                                        </p:tav>
                                      </p:tavLst>
                                    </p:anim>
                                    <p:anim calcmode="lin" valueType="num">
                                      <p:cBhvr>
                                        <p:cTn id="42" dur="500" fill="hold"/>
                                        <p:tgtEl>
                                          <p:spTgt spid="8"/>
                                        </p:tgtEl>
                                        <p:attrNameLst>
                                          <p:attrName>ppt_h</p:attrName>
                                        </p:attrNameLst>
                                      </p:cBhvr>
                                      <p:tavLst>
                                        <p:tav tm="0">
                                          <p:val>
                                            <p:fltVal val="0"/>
                                          </p:val>
                                        </p:tav>
                                        <p:tav tm="100000">
                                          <p:val>
                                            <p:strVal val="#ppt_h"/>
                                          </p:val>
                                        </p:tav>
                                      </p:tavLst>
                                    </p:anim>
                                    <p:animEffect transition="in" filter="fade">
                                      <p:cBhvr>
                                        <p:cTn id="43" dur="500"/>
                                        <p:tgtEl>
                                          <p:spTgt spid="8"/>
                                        </p:tgtEl>
                                      </p:cBhvr>
                                    </p:animEffect>
                                  </p:childTnLst>
                                </p:cTn>
                              </p:par>
                              <p:par>
                                <p:cTn id="44" presetID="53" presetClass="entr" presetSubtype="16" fill="hold" grpId="0" nodeType="withEffect">
                                  <p:stCondLst>
                                    <p:cond delay="0"/>
                                  </p:stCondLst>
                                  <p:childTnLst>
                                    <p:set>
                                      <p:cBhvr>
                                        <p:cTn id="45" dur="1" fill="hold">
                                          <p:stCondLst>
                                            <p:cond delay="0"/>
                                          </p:stCondLst>
                                        </p:cTn>
                                        <p:tgtEl>
                                          <p:spTgt spid="9"/>
                                        </p:tgtEl>
                                        <p:attrNameLst>
                                          <p:attrName>style.visibility</p:attrName>
                                        </p:attrNameLst>
                                      </p:cBhvr>
                                      <p:to>
                                        <p:strVal val="visible"/>
                                      </p:to>
                                    </p:set>
                                    <p:anim calcmode="lin" valueType="num">
                                      <p:cBhvr>
                                        <p:cTn id="46" dur="500" fill="hold"/>
                                        <p:tgtEl>
                                          <p:spTgt spid="9"/>
                                        </p:tgtEl>
                                        <p:attrNameLst>
                                          <p:attrName>ppt_w</p:attrName>
                                        </p:attrNameLst>
                                      </p:cBhvr>
                                      <p:tavLst>
                                        <p:tav tm="0">
                                          <p:val>
                                            <p:fltVal val="0"/>
                                          </p:val>
                                        </p:tav>
                                        <p:tav tm="100000">
                                          <p:val>
                                            <p:strVal val="#ppt_w"/>
                                          </p:val>
                                        </p:tav>
                                      </p:tavLst>
                                    </p:anim>
                                    <p:anim calcmode="lin" valueType="num">
                                      <p:cBhvr>
                                        <p:cTn id="47" dur="500" fill="hold"/>
                                        <p:tgtEl>
                                          <p:spTgt spid="9"/>
                                        </p:tgtEl>
                                        <p:attrNameLst>
                                          <p:attrName>ppt_h</p:attrName>
                                        </p:attrNameLst>
                                      </p:cBhvr>
                                      <p:tavLst>
                                        <p:tav tm="0">
                                          <p:val>
                                            <p:fltVal val="0"/>
                                          </p:val>
                                        </p:tav>
                                        <p:tav tm="100000">
                                          <p:val>
                                            <p:strVal val="#ppt_h"/>
                                          </p:val>
                                        </p:tav>
                                      </p:tavLst>
                                    </p:anim>
                                    <p:animEffect transition="in" filter="fade">
                                      <p:cBhvr>
                                        <p:cTn id="48" dur="500"/>
                                        <p:tgtEl>
                                          <p:spTgt spid="9"/>
                                        </p:tgtEl>
                                      </p:cBhvr>
                                    </p:animEffect>
                                  </p:childTnLst>
                                </p:cTn>
                              </p:par>
                              <p:par>
                                <p:cTn id="49" presetID="53" presetClass="entr" presetSubtype="16" fill="hold" grpId="0" nodeType="withEffect">
                                  <p:stCondLst>
                                    <p:cond delay="0"/>
                                  </p:stCondLst>
                                  <p:childTnLst>
                                    <p:set>
                                      <p:cBhvr>
                                        <p:cTn id="50" dur="1" fill="hold">
                                          <p:stCondLst>
                                            <p:cond delay="0"/>
                                          </p:stCondLst>
                                        </p:cTn>
                                        <p:tgtEl>
                                          <p:spTgt spid="7"/>
                                        </p:tgtEl>
                                        <p:attrNameLst>
                                          <p:attrName>style.visibility</p:attrName>
                                        </p:attrNameLst>
                                      </p:cBhvr>
                                      <p:to>
                                        <p:strVal val="visible"/>
                                      </p:to>
                                    </p:set>
                                    <p:anim calcmode="lin" valueType="num">
                                      <p:cBhvr>
                                        <p:cTn id="51" dur="500" fill="hold"/>
                                        <p:tgtEl>
                                          <p:spTgt spid="7"/>
                                        </p:tgtEl>
                                        <p:attrNameLst>
                                          <p:attrName>ppt_w</p:attrName>
                                        </p:attrNameLst>
                                      </p:cBhvr>
                                      <p:tavLst>
                                        <p:tav tm="0">
                                          <p:val>
                                            <p:fltVal val="0"/>
                                          </p:val>
                                        </p:tav>
                                        <p:tav tm="100000">
                                          <p:val>
                                            <p:strVal val="#ppt_w"/>
                                          </p:val>
                                        </p:tav>
                                      </p:tavLst>
                                    </p:anim>
                                    <p:anim calcmode="lin" valueType="num">
                                      <p:cBhvr>
                                        <p:cTn id="52" dur="500" fill="hold"/>
                                        <p:tgtEl>
                                          <p:spTgt spid="7"/>
                                        </p:tgtEl>
                                        <p:attrNameLst>
                                          <p:attrName>ppt_h</p:attrName>
                                        </p:attrNameLst>
                                      </p:cBhvr>
                                      <p:tavLst>
                                        <p:tav tm="0">
                                          <p:val>
                                            <p:fltVal val="0"/>
                                          </p:val>
                                        </p:tav>
                                        <p:tav tm="100000">
                                          <p:val>
                                            <p:strVal val="#ppt_h"/>
                                          </p:val>
                                        </p:tav>
                                      </p:tavLst>
                                    </p:anim>
                                    <p:animEffect transition="in" filter="fade">
                                      <p:cBhvr>
                                        <p:cTn id="53" dur="500"/>
                                        <p:tgtEl>
                                          <p:spTgt spid="7"/>
                                        </p:tgtEl>
                                      </p:cBhvr>
                                    </p:animEffect>
                                  </p:childTnLst>
                                </p:cTn>
                              </p:par>
                            </p:childTnLst>
                          </p:cTn>
                        </p:par>
                        <p:par>
                          <p:cTn id="54" fill="hold">
                            <p:stCondLst>
                              <p:cond delay="1000"/>
                            </p:stCondLst>
                            <p:childTnLst>
                              <p:par>
                                <p:cTn id="55" presetID="10" presetClass="entr" presetSubtype="0" fill="hold" nodeType="afterEffect">
                                  <p:stCondLst>
                                    <p:cond delay="0"/>
                                  </p:stCondLst>
                                  <p:childTnLst>
                                    <p:set>
                                      <p:cBhvr>
                                        <p:cTn id="56" dur="1" fill="hold">
                                          <p:stCondLst>
                                            <p:cond delay="0"/>
                                          </p:stCondLst>
                                        </p:cTn>
                                        <p:tgtEl>
                                          <p:spTgt spid="27"/>
                                        </p:tgtEl>
                                        <p:attrNameLst>
                                          <p:attrName>style.visibility</p:attrName>
                                        </p:attrNameLst>
                                      </p:cBhvr>
                                      <p:to>
                                        <p:strVal val="visible"/>
                                      </p:to>
                                    </p:set>
                                    <p:animEffect transition="in" filter="fade">
                                      <p:cBhvr>
                                        <p:cTn id="57" dur="500"/>
                                        <p:tgtEl>
                                          <p:spTgt spid="27"/>
                                        </p:tgtEl>
                                      </p:cBhvr>
                                    </p:animEffect>
                                  </p:childTnLst>
                                </p:cTn>
                              </p:par>
                            </p:childTnLst>
                          </p:cTn>
                        </p:par>
                        <p:par>
                          <p:cTn id="58" fill="hold">
                            <p:stCondLst>
                              <p:cond delay="1500"/>
                            </p:stCondLst>
                            <p:childTnLst>
                              <p:par>
                                <p:cTn id="59" presetID="10" presetClass="entr" presetSubtype="0" fill="hold" nodeType="afterEffect">
                                  <p:stCondLst>
                                    <p:cond delay="0"/>
                                  </p:stCondLst>
                                  <p:childTnLst>
                                    <p:set>
                                      <p:cBhvr>
                                        <p:cTn id="60" dur="1" fill="hold">
                                          <p:stCondLst>
                                            <p:cond delay="0"/>
                                          </p:stCondLst>
                                        </p:cTn>
                                        <p:tgtEl>
                                          <p:spTgt spid="33">
                                            <p:txEl>
                                              <p:pRg st="1" end="1"/>
                                            </p:txEl>
                                          </p:spTgt>
                                        </p:tgtEl>
                                        <p:attrNameLst>
                                          <p:attrName>style.visibility</p:attrName>
                                        </p:attrNameLst>
                                      </p:cBhvr>
                                      <p:to>
                                        <p:strVal val="visible"/>
                                      </p:to>
                                    </p:set>
                                    <p:animEffect transition="in" filter="fade">
                                      <p:cBhvr>
                                        <p:cTn id="61" dur="500"/>
                                        <p:tgtEl>
                                          <p:spTgt spid="33">
                                            <p:txEl>
                                              <p:pRg st="1" end="1"/>
                                            </p:txEl>
                                          </p:spTgt>
                                        </p:tgtEl>
                                      </p:cBhvr>
                                    </p:animEffect>
                                  </p:childTnLst>
                                </p:cTn>
                              </p:par>
                            </p:childTnLst>
                          </p:cTn>
                        </p:par>
                        <p:par>
                          <p:cTn id="62" fill="hold">
                            <p:stCondLst>
                              <p:cond delay="2000"/>
                            </p:stCondLst>
                            <p:childTnLst>
                              <p:par>
                                <p:cTn id="63" presetID="10" presetClass="entr" presetSubtype="0" fill="hold" nodeType="afterEffect">
                                  <p:stCondLst>
                                    <p:cond delay="0"/>
                                  </p:stCondLst>
                                  <p:childTnLst>
                                    <p:set>
                                      <p:cBhvr>
                                        <p:cTn id="64" dur="1" fill="hold">
                                          <p:stCondLst>
                                            <p:cond delay="0"/>
                                          </p:stCondLst>
                                        </p:cTn>
                                        <p:tgtEl>
                                          <p:spTgt spid="33">
                                            <p:txEl>
                                              <p:pRg st="0" end="0"/>
                                            </p:txEl>
                                          </p:spTgt>
                                        </p:tgtEl>
                                        <p:attrNameLst>
                                          <p:attrName>style.visibility</p:attrName>
                                        </p:attrNameLst>
                                      </p:cBhvr>
                                      <p:to>
                                        <p:strVal val="visible"/>
                                      </p:to>
                                    </p:set>
                                    <p:animEffect transition="in" filter="fade">
                                      <p:cBhvr>
                                        <p:cTn id="65" dur="500"/>
                                        <p:tgtEl>
                                          <p:spTgt spid="33">
                                            <p:txEl>
                                              <p:pRg st="0" end="0"/>
                                            </p:txEl>
                                          </p:spTgt>
                                        </p:tgtEl>
                                      </p:cBhvr>
                                    </p:animEffect>
                                  </p:childTnLst>
                                </p:cTn>
                              </p:par>
                            </p:childTnLst>
                          </p:cTn>
                        </p:par>
                        <p:par>
                          <p:cTn id="66" fill="hold">
                            <p:stCondLst>
                              <p:cond delay="2500"/>
                            </p:stCondLst>
                            <p:childTnLst>
                              <p:par>
                                <p:cTn id="67" presetID="10" presetClass="entr" presetSubtype="0" fill="hold" nodeType="afterEffect">
                                  <p:stCondLst>
                                    <p:cond delay="0"/>
                                  </p:stCondLst>
                                  <p:childTnLst>
                                    <p:set>
                                      <p:cBhvr>
                                        <p:cTn id="68" dur="1" fill="hold">
                                          <p:stCondLst>
                                            <p:cond delay="0"/>
                                          </p:stCondLst>
                                        </p:cTn>
                                        <p:tgtEl>
                                          <p:spTgt spid="33">
                                            <p:txEl>
                                              <p:pRg st="2" end="2"/>
                                            </p:txEl>
                                          </p:spTgt>
                                        </p:tgtEl>
                                        <p:attrNameLst>
                                          <p:attrName>style.visibility</p:attrName>
                                        </p:attrNameLst>
                                      </p:cBhvr>
                                      <p:to>
                                        <p:strVal val="visible"/>
                                      </p:to>
                                    </p:set>
                                    <p:animEffect transition="in" filter="fade">
                                      <p:cBhvr>
                                        <p:cTn id="69" dur="500"/>
                                        <p:tgtEl>
                                          <p:spTgt spid="33">
                                            <p:txEl>
                                              <p:pRg st="2" end="2"/>
                                            </p:txEl>
                                          </p:spTgt>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nodeType="clickEffect">
                                  <p:stCondLst>
                                    <p:cond delay="0"/>
                                  </p:stCondLst>
                                  <p:childTnLst>
                                    <p:set>
                                      <p:cBhvr>
                                        <p:cTn id="73" dur="1" fill="hold">
                                          <p:stCondLst>
                                            <p:cond delay="0"/>
                                          </p:stCondLst>
                                        </p:cTn>
                                        <p:tgtEl>
                                          <p:spTgt spid="36"/>
                                        </p:tgtEl>
                                        <p:attrNameLst>
                                          <p:attrName>style.visibility</p:attrName>
                                        </p:attrNameLst>
                                      </p:cBhvr>
                                      <p:to>
                                        <p:strVal val="visible"/>
                                      </p:to>
                                    </p:set>
                                    <p:animEffect transition="in" filter="fade">
                                      <p:cBhvr>
                                        <p:cTn id="74" dur="500"/>
                                        <p:tgtEl>
                                          <p:spTgt spid="36"/>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nodeType="clickEffect">
                                  <p:stCondLst>
                                    <p:cond delay="0"/>
                                  </p:stCondLst>
                                  <p:childTnLst>
                                    <p:set>
                                      <p:cBhvr>
                                        <p:cTn id="78" dur="1" fill="hold">
                                          <p:stCondLst>
                                            <p:cond delay="0"/>
                                          </p:stCondLst>
                                        </p:cTn>
                                        <p:tgtEl>
                                          <p:spTgt spid="38"/>
                                        </p:tgtEl>
                                        <p:attrNameLst>
                                          <p:attrName>style.visibility</p:attrName>
                                        </p:attrNameLst>
                                      </p:cBhvr>
                                      <p:to>
                                        <p:strVal val="visible"/>
                                      </p:to>
                                    </p:set>
                                    <p:animEffect transition="in" filter="fade">
                                      <p:cBhvr>
                                        <p:cTn id="79" dur="500"/>
                                        <p:tgtEl>
                                          <p:spTgt spid="38"/>
                                        </p:tgtEl>
                                      </p:cBhvr>
                                    </p:animEffect>
                                  </p:childTnLst>
                                </p:cTn>
                              </p:par>
                            </p:childTnLst>
                          </p:cTn>
                        </p:par>
                      </p:childTnLst>
                    </p:cTn>
                  </p:par>
                  <p:par>
                    <p:cTn id="80" fill="hold">
                      <p:stCondLst>
                        <p:cond delay="indefinite"/>
                      </p:stCondLst>
                      <p:childTnLst>
                        <p:par>
                          <p:cTn id="81" fill="hold">
                            <p:stCondLst>
                              <p:cond delay="0"/>
                            </p:stCondLst>
                            <p:childTnLst>
                              <p:par>
                                <p:cTn id="82" presetID="8" presetClass="emph" presetSubtype="0" fill="hold" nodeType="clickEffect">
                                  <p:stCondLst>
                                    <p:cond delay="0"/>
                                  </p:stCondLst>
                                  <p:childTnLst>
                                    <p:animRot by="10800000">
                                      <p:cBhvr>
                                        <p:cTn id="83" dur="750" fill="hold"/>
                                        <p:tgtEl>
                                          <p:spTgt spid="27"/>
                                        </p:tgtEl>
                                        <p:attrNameLst>
                                          <p:attrName>r</p:attrName>
                                        </p:attrNameLst>
                                      </p:cBhvr>
                                    </p:animRot>
                                  </p:childTnLst>
                                </p:cTn>
                              </p:par>
                            </p:childTnLst>
                          </p:cTn>
                        </p:par>
                      </p:childTnLst>
                    </p:cTn>
                  </p:par>
                  <p:par>
                    <p:cTn id="84" fill="hold">
                      <p:stCondLst>
                        <p:cond delay="indefinite"/>
                      </p:stCondLst>
                      <p:childTnLst>
                        <p:par>
                          <p:cTn id="85" fill="hold">
                            <p:stCondLst>
                              <p:cond delay="0"/>
                            </p:stCondLst>
                            <p:childTnLst>
                              <p:par>
                                <p:cTn id="86" presetID="10" presetClass="entr" presetSubtype="0" fill="hold" nodeType="clickEffect">
                                  <p:stCondLst>
                                    <p:cond delay="0"/>
                                  </p:stCondLst>
                                  <p:childTnLst>
                                    <p:set>
                                      <p:cBhvr>
                                        <p:cTn id="87" dur="1" fill="hold">
                                          <p:stCondLst>
                                            <p:cond delay="0"/>
                                          </p:stCondLst>
                                        </p:cTn>
                                        <p:tgtEl>
                                          <p:spTgt spid="2"/>
                                        </p:tgtEl>
                                        <p:attrNameLst>
                                          <p:attrName>style.visibility</p:attrName>
                                        </p:attrNameLst>
                                      </p:cBhvr>
                                      <p:to>
                                        <p:strVal val="visible"/>
                                      </p:to>
                                    </p:set>
                                    <p:animEffect transition="in" filter="fade">
                                      <p:cBhvr>
                                        <p:cTn id="88" dur="500"/>
                                        <p:tgtEl>
                                          <p:spTgt spid="2"/>
                                        </p:tgtEl>
                                      </p:cBhvr>
                                    </p:animEffect>
                                  </p:childTnLst>
                                </p:cTn>
                              </p:par>
                            </p:childTnLst>
                          </p:cTn>
                        </p:par>
                      </p:childTnLst>
                    </p:cTn>
                  </p:par>
                  <p:par>
                    <p:cTn id="89" fill="hold">
                      <p:stCondLst>
                        <p:cond delay="indefinite"/>
                      </p:stCondLst>
                      <p:childTnLst>
                        <p:par>
                          <p:cTn id="90" fill="hold">
                            <p:stCondLst>
                              <p:cond delay="0"/>
                            </p:stCondLst>
                            <p:childTnLst>
                              <p:par>
                                <p:cTn id="91" presetID="10" presetClass="entr" presetSubtype="0" fill="hold" nodeType="clickEffect">
                                  <p:stCondLst>
                                    <p:cond delay="0"/>
                                  </p:stCondLst>
                                  <p:childTnLst>
                                    <p:set>
                                      <p:cBhvr>
                                        <p:cTn id="92" dur="1" fill="hold">
                                          <p:stCondLst>
                                            <p:cond delay="0"/>
                                          </p:stCondLst>
                                        </p:cTn>
                                        <p:tgtEl>
                                          <p:spTgt spid="32"/>
                                        </p:tgtEl>
                                        <p:attrNameLst>
                                          <p:attrName>style.visibility</p:attrName>
                                        </p:attrNameLst>
                                      </p:cBhvr>
                                      <p:to>
                                        <p:strVal val="visible"/>
                                      </p:to>
                                    </p:set>
                                    <p:animEffect transition="in" filter="fade">
                                      <p:cBhvr>
                                        <p:cTn id="93"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4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FB3B6680-8091-49D8-9194-DC39695FA9C6}"/>
              </a:ext>
            </a:extLst>
          </p:cNvPr>
          <p:cNvSpPr/>
          <p:nvPr/>
        </p:nvSpPr>
        <p:spPr>
          <a:xfrm>
            <a:off x="1585055" y="1396079"/>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74D2F300-1220-4BAF-A534-7BDC3FE5FE5C}"/>
              </a:ext>
            </a:extLst>
          </p:cNvPr>
          <p:cNvSpPr/>
          <p:nvPr/>
        </p:nvSpPr>
        <p:spPr>
          <a:xfrm>
            <a:off x="10202513" y="6458045"/>
            <a:ext cx="228600" cy="228600"/>
          </a:xfrm>
          <a:custGeom>
            <a:avLst/>
            <a:gdLst>
              <a:gd name="connsiteX0" fmla="*/ 222218 w 228600"/>
              <a:gd name="connsiteY0" fmla="*/ 114681 h 228600"/>
              <a:gd name="connsiteX1" fmla="*/ 114680 w 228600"/>
              <a:gd name="connsiteY1" fmla="*/ 222218 h 228600"/>
              <a:gd name="connsiteX2" fmla="*/ 7143 w 228600"/>
              <a:gd name="connsiteY2" fmla="*/ 114681 h 228600"/>
              <a:gd name="connsiteX3" fmla="*/ 114680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0" y="222218"/>
                </a:cubicBezTo>
                <a:cubicBezTo>
                  <a:pt x="55289" y="222218"/>
                  <a:pt x="7143" y="174072"/>
                  <a:pt x="7143" y="114681"/>
                </a:cubicBezTo>
                <a:cubicBezTo>
                  <a:pt x="7143" y="55290"/>
                  <a:pt x="55289" y="7144"/>
                  <a:pt x="114680"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64D90A04-D055-47B3-8270-342ECCD6870D}"/>
              </a:ext>
            </a:extLst>
          </p:cNvPr>
          <p:cNvSpPr/>
          <p:nvPr/>
        </p:nvSpPr>
        <p:spPr>
          <a:xfrm>
            <a:off x="11647074" y="169068"/>
            <a:ext cx="228600" cy="228600"/>
          </a:xfrm>
          <a:custGeom>
            <a:avLst/>
            <a:gdLst>
              <a:gd name="connsiteX0" fmla="*/ 222218 w 228600"/>
              <a:gd name="connsiteY0" fmla="*/ 114681 h 228600"/>
              <a:gd name="connsiteX1" fmla="*/ 114681 w 228600"/>
              <a:gd name="connsiteY1" fmla="*/ 222218 h 228600"/>
              <a:gd name="connsiteX2" fmla="*/ 7143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89" y="222218"/>
                  <a:pt x="7143" y="174072"/>
                  <a:pt x="7143" y="114681"/>
                </a:cubicBezTo>
                <a:cubicBezTo>
                  <a:pt x="7143" y="55290"/>
                  <a:pt x="55289"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5842367B-0181-4A47-B5AC-17765E880880}"/>
              </a:ext>
            </a:extLst>
          </p:cNvPr>
          <p:cNvSpPr/>
          <p:nvPr/>
        </p:nvSpPr>
        <p:spPr>
          <a:xfrm>
            <a:off x="9269634" y="912113"/>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3" y="222218"/>
                  <a:pt x="114681" y="222218"/>
                </a:cubicBezTo>
                <a:cubicBezTo>
                  <a:pt x="55290" y="222218"/>
                  <a:pt x="7144" y="174072"/>
                  <a:pt x="7144" y="114681"/>
                </a:cubicBezTo>
                <a:cubicBezTo>
                  <a:pt x="7144" y="55290"/>
                  <a:pt x="55290" y="7144"/>
                  <a:pt x="114681" y="7144"/>
                </a:cubicBezTo>
                <a:cubicBezTo>
                  <a:pt x="174073"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DEDC7519-7107-4C62-A556-53602F40DCEA}"/>
              </a:ext>
            </a:extLst>
          </p:cNvPr>
          <p:cNvSpPr/>
          <p:nvPr/>
        </p:nvSpPr>
        <p:spPr>
          <a:xfrm>
            <a:off x="591693" y="6159616"/>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43E43D68-3ECE-4365-9F38-468817A6CFBD}"/>
              </a:ext>
            </a:extLst>
          </p:cNvPr>
          <p:cNvSpPr/>
          <p:nvPr/>
        </p:nvSpPr>
        <p:spPr>
          <a:xfrm>
            <a:off x="7402544" y="5738526"/>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6C4B6033-71DF-4494-BD96-2FEE2404F3FA}"/>
              </a:ext>
            </a:extLst>
          </p:cNvPr>
          <p:cNvSpPr/>
          <p:nvPr/>
        </p:nvSpPr>
        <p:spPr>
          <a:xfrm>
            <a:off x="11307699" y="6137529"/>
            <a:ext cx="228600" cy="228600"/>
          </a:xfrm>
          <a:custGeom>
            <a:avLst/>
            <a:gdLst>
              <a:gd name="connsiteX0" fmla="*/ 222218 w 228600"/>
              <a:gd name="connsiteY0" fmla="*/ 114681 h 228600"/>
              <a:gd name="connsiteX1" fmla="*/ 114681 w 228600"/>
              <a:gd name="connsiteY1" fmla="*/ 222218 h 228600"/>
              <a:gd name="connsiteX2" fmla="*/ 7143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89" y="222218"/>
                  <a:pt x="7143" y="174072"/>
                  <a:pt x="7143" y="114681"/>
                </a:cubicBezTo>
                <a:cubicBezTo>
                  <a:pt x="7143" y="55290"/>
                  <a:pt x="55289"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F0951A8C-3FC1-41AC-8BB8-0A92D86B21C7}"/>
              </a:ext>
            </a:extLst>
          </p:cNvPr>
          <p:cNvSpPr/>
          <p:nvPr/>
        </p:nvSpPr>
        <p:spPr>
          <a:xfrm>
            <a:off x="3079051" y="276701"/>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1AD4D46E-C4C1-4A92-8590-071DF5E565B7}"/>
              </a:ext>
            </a:extLst>
          </p:cNvPr>
          <p:cNvSpPr/>
          <p:nvPr/>
        </p:nvSpPr>
        <p:spPr>
          <a:xfrm>
            <a:off x="591693" y="458724"/>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7AC8924E-CDD2-4B09-B404-C2565D591582}"/>
              </a:ext>
            </a:extLst>
          </p:cNvPr>
          <p:cNvSpPr/>
          <p:nvPr/>
        </p:nvSpPr>
        <p:spPr>
          <a:xfrm>
            <a:off x="5320379" y="6242875"/>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3" y="222218"/>
                  <a:pt x="114681" y="222218"/>
                </a:cubicBezTo>
                <a:cubicBezTo>
                  <a:pt x="55290" y="222218"/>
                  <a:pt x="7144" y="174072"/>
                  <a:pt x="7144" y="114681"/>
                </a:cubicBezTo>
                <a:cubicBezTo>
                  <a:pt x="7144" y="55290"/>
                  <a:pt x="55290" y="7144"/>
                  <a:pt x="114681" y="7144"/>
                </a:cubicBezTo>
                <a:cubicBezTo>
                  <a:pt x="174073"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47970A1D-C28E-4A21-AC6D-39F6F1D50D94}"/>
              </a:ext>
            </a:extLst>
          </p:cNvPr>
          <p:cNvSpPr/>
          <p:nvPr/>
        </p:nvSpPr>
        <p:spPr>
          <a:xfrm>
            <a:off x="11200066" y="1180909"/>
            <a:ext cx="228600" cy="228600"/>
          </a:xfrm>
          <a:custGeom>
            <a:avLst/>
            <a:gdLst>
              <a:gd name="connsiteX0" fmla="*/ 222218 w 228600"/>
              <a:gd name="connsiteY0" fmla="*/ 114681 h 228600"/>
              <a:gd name="connsiteX1" fmla="*/ 114680 w 228600"/>
              <a:gd name="connsiteY1" fmla="*/ 222218 h 228600"/>
              <a:gd name="connsiteX2" fmla="*/ 7142 w 228600"/>
              <a:gd name="connsiteY2" fmla="*/ 114681 h 228600"/>
              <a:gd name="connsiteX3" fmla="*/ 114680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0" y="222218"/>
                </a:cubicBezTo>
                <a:cubicBezTo>
                  <a:pt x="55288" y="222218"/>
                  <a:pt x="7142" y="174072"/>
                  <a:pt x="7142" y="114681"/>
                </a:cubicBezTo>
                <a:cubicBezTo>
                  <a:pt x="7142" y="55290"/>
                  <a:pt x="55288" y="7144"/>
                  <a:pt x="114680"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4BB9D803-0AFA-4039-BFB4-B9C422B8B9AE}"/>
              </a:ext>
            </a:extLst>
          </p:cNvPr>
          <p:cNvSpPr/>
          <p:nvPr/>
        </p:nvSpPr>
        <p:spPr>
          <a:xfrm>
            <a:off x="10491537" y="2026729"/>
            <a:ext cx="1181100" cy="1181100"/>
          </a:xfrm>
          <a:custGeom>
            <a:avLst/>
            <a:gdLst>
              <a:gd name="connsiteX0" fmla="*/ 1174909 w 1181100"/>
              <a:gd name="connsiteY0" fmla="*/ 591026 h 1181100"/>
              <a:gd name="connsiteX1" fmla="*/ 591026 w 1181100"/>
              <a:gd name="connsiteY1" fmla="*/ 1174909 h 1181100"/>
              <a:gd name="connsiteX2" fmla="*/ 7144 w 1181100"/>
              <a:gd name="connsiteY2" fmla="*/ 591026 h 1181100"/>
              <a:gd name="connsiteX3" fmla="*/ 591026 w 1181100"/>
              <a:gd name="connsiteY3" fmla="*/ 7144 h 1181100"/>
              <a:gd name="connsiteX4" fmla="*/ 1174909 w 1181100"/>
              <a:gd name="connsiteY4" fmla="*/ 591026 h 1181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1100" h="1181100">
                <a:moveTo>
                  <a:pt x="1174909" y="591026"/>
                </a:moveTo>
                <a:cubicBezTo>
                  <a:pt x="1174909" y="913495"/>
                  <a:pt x="913496" y="1174909"/>
                  <a:pt x="591026" y="1174909"/>
                </a:cubicBezTo>
                <a:cubicBezTo>
                  <a:pt x="268557" y="1174909"/>
                  <a:pt x="7144" y="913495"/>
                  <a:pt x="7144" y="591026"/>
                </a:cubicBezTo>
                <a:cubicBezTo>
                  <a:pt x="7144" y="268557"/>
                  <a:pt x="268557" y="7144"/>
                  <a:pt x="591026" y="7144"/>
                </a:cubicBezTo>
                <a:cubicBezTo>
                  <a:pt x="913496" y="7144"/>
                  <a:pt x="1174909" y="268557"/>
                  <a:pt x="1174909" y="591026"/>
                </a:cubicBezTo>
                <a:close/>
              </a:path>
            </a:pathLst>
          </a:custGeom>
          <a:solidFill>
            <a:srgbClr val="0A1931"/>
          </a:solid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67A175C3-D343-4AC5-8EC0-D7E6F5288EF5}"/>
              </a:ext>
            </a:extLst>
          </p:cNvPr>
          <p:cNvSpPr/>
          <p:nvPr/>
        </p:nvSpPr>
        <p:spPr>
          <a:xfrm>
            <a:off x="10944927" y="3685603"/>
            <a:ext cx="266700" cy="266700"/>
          </a:xfrm>
          <a:custGeom>
            <a:avLst/>
            <a:gdLst>
              <a:gd name="connsiteX0" fmla="*/ 268129 w 266700"/>
              <a:gd name="connsiteY0" fmla="*/ 137636 h 266700"/>
              <a:gd name="connsiteX1" fmla="*/ 137636 w 266700"/>
              <a:gd name="connsiteY1" fmla="*/ 268129 h 266700"/>
              <a:gd name="connsiteX2" fmla="*/ 7144 w 266700"/>
              <a:gd name="connsiteY2" fmla="*/ 137636 h 266700"/>
              <a:gd name="connsiteX3" fmla="*/ 137636 w 266700"/>
              <a:gd name="connsiteY3" fmla="*/ 7144 h 266700"/>
              <a:gd name="connsiteX4" fmla="*/ 268129 w 266700"/>
              <a:gd name="connsiteY4" fmla="*/ 137636 h 2667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6700" h="266700">
                <a:moveTo>
                  <a:pt x="268129" y="137636"/>
                </a:moveTo>
                <a:cubicBezTo>
                  <a:pt x="268129" y="209706"/>
                  <a:pt x="209705" y="268129"/>
                  <a:pt x="137636" y="268129"/>
                </a:cubicBezTo>
                <a:cubicBezTo>
                  <a:pt x="65567" y="268129"/>
                  <a:pt x="7144" y="209706"/>
                  <a:pt x="7144" y="137636"/>
                </a:cubicBezTo>
                <a:cubicBezTo>
                  <a:pt x="7144" y="65567"/>
                  <a:pt x="65567" y="7144"/>
                  <a:pt x="137636" y="7144"/>
                </a:cubicBezTo>
                <a:cubicBezTo>
                  <a:pt x="209705" y="7144"/>
                  <a:pt x="268129" y="65567"/>
                  <a:pt x="268129" y="137636"/>
                </a:cubicBezTo>
                <a:close/>
              </a:path>
            </a:pathLst>
          </a:custGeom>
          <a:solidFill>
            <a:srgbClr val="0A1931"/>
          </a:solid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0F2FEB8C-DB75-4FFA-90E4-A80721805969}"/>
              </a:ext>
            </a:extLst>
          </p:cNvPr>
          <p:cNvSpPr/>
          <p:nvPr/>
        </p:nvSpPr>
        <p:spPr>
          <a:xfrm>
            <a:off x="8439625" y="2026729"/>
            <a:ext cx="1181100" cy="1181100"/>
          </a:xfrm>
          <a:custGeom>
            <a:avLst/>
            <a:gdLst>
              <a:gd name="connsiteX0" fmla="*/ 1174909 w 1181100"/>
              <a:gd name="connsiteY0" fmla="*/ 591026 h 1181100"/>
              <a:gd name="connsiteX1" fmla="*/ 591026 w 1181100"/>
              <a:gd name="connsiteY1" fmla="*/ 1174909 h 1181100"/>
              <a:gd name="connsiteX2" fmla="*/ 7144 w 1181100"/>
              <a:gd name="connsiteY2" fmla="*/ 591026 h 1181100"/>
              <a:gd name="connsiteX3" fmla="*/ 591026 w 1181100"/>
              <a:gd name="connsiteY3" fmla="*/ 7144 h 1181100"/>
              <a:gd name="connsiteX4" fmla="*/ 1174909 w 1181100"/>
              <a:gd name="connsiteY4" fmla="*/ 591026 h 1181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1100" h="1181100">
                <a:moveTo>
                  <a:pt x="1174909" y="591026"/>
                </a:moveTo>
                <a:cubicBezTo>
                  <a:pt x="1174909" y="913495"/>
                  <a:pt x="913496" y="1174909"/>
                  <a:pt x="591026" y="1174909"/>
                </a:cubicBezTo>
                <a:cubicBezTo>
                  <a:pt x="268557" y="1174909"/>
                  <a:pt x="7144" y="913495"/>
                  <a:pt x="7144" y="591026"/>
                </a:cubicBezTo>
                <a:cubicBezTo>
                  <a:pt x="7144" y="268557"/>
                  <a:pt x="268557" y="7144"/>
                  <a:pt x="591026" y="7144"/>
                </a:cubicBezTo>
                <a:cubicBezTo>
                  <a:pt x="913496" y="7144"/>
                  <a:pt x="1174909" y="268557"/>
                  <a:pt x="1174909" y="591026"/>
                </a:cubicBezTo>
                <a:close/>
              </a:path>
            </a:pathLst>
          </a:custGeom>
          <a:solidFill>
            <a:srgbClr val="185ADB"/>
          </a:solid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057EFCDB-6222-4879-BE6D-36E4301EFD5B}"/>
              </a:ext>
            </a:extLst>
          </p:cNvPr>
          <p:cNvSpPr/>
          <p:nvPr/>
        </p:nvSpPr>
        <p:spPr>
          <a:xfrm>
            <a:off x="8893015" y="3685603"/>
            <a:ext cx="266700" cy="266700"/>
          </a:xfrm>
          <a:custGeom>
            <a:avLst/>
            <a:gdLst>
              <a:gd name="connsiteX0" fmla="*/ 268129 w 266700"/>
              <a:gd name="connsiteY0" fmla="*/ 137636 h 266700"/>
              <a:gd name="connsiteX1" fmla="*/ 137636 w 266700"/>
              <a:gd name="connsiteY1" fmla="*/ 268129 h 266700"/>
              <a:gd name="connsiteX2" fmla="*/ 7143 w 266700"/>
              <a:gd name="connsiteY2" fmla="*/ 137636 h 266700"/>
              <a:gd name="connsiteX3" fmla="*/ 137636 w 266700"/>
              <a:gd name="connsiteY3" fmla="*/ 7144 h 266700"/>
              <a:gd name="connsiteX4" fmla="*/ 268129 w 266700"/>
              <a:gd name="connsiteY4" fmla="*/ 137636 h 2667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6700" h="266700">
                <a:moveTo>
                  <a:pt x="268129" y="137636"/>
                </a:moveTo>
                <a:cubicBezTo>
                  <a:pt x="268129" y="209706"/>
                  <a:pt x="209705" y="268129"/>
                  <a:pt x="137636" y="268129"/>
                </a:cubicBezTo>
                <a:cubicBezTo>
                  <a:pt x="65567" y="268129"/>
                  <a:pt x="7143" y="209706"/>
                  <a:pt x="7143" y="137636"/>
                </a:cubicBezTo>
                <a:cubicBezTo>
                  <a:pt x="7143" y="65567"/>
                  <a:pt x="65567" y="7144"/>
                  <a:pt x="137636" y="7144"/>
                </a:cubicBezTo>
                <a:cubicBezTo>
                  <a:pt x="209705" y="7144"/>
                  <a:pt x="268129" y="65567"/>
                  <a:pt x="268129" y="137636"/>
                </a:cubicBezTo>
                <a:close/>
              </a:path>
            </a:pathLst>
          </a:custGeom>
          <a:solidFill>
            <a:srgbClr val="185ADB"/>
          </a:solid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91F0FE92-A0E0-4E10-BF6B-C5A5D22AAC1E}"/>
              </a:ext>
            </a:extLst>
          </p:cNvPr>
          <p:cNvSpPr/>
          <p:nvPr/>
        </p:nvSpPr>
        <p:spPr>
          <a:xfrm>
            <a:off x="6336649" y="2026729"/>
            <a:ext cx="1181100" cy="1181100"/>
          </a:xfrm>
          <a:custGeom>
            <a:avLst/>
            <a:gdLst>
              <a:gd name="connsiteX0" fmla="*/ 1174909 w 1181100"/>
              <a:gd name="connsiteY0" fmla="*/ 591026 h 1181100"/>
              <a:gd name="connsiteX1" fmla="*/ 591027 w 1181100"/>
              <a:gd name="connsiteY1" fmla="*/ 1174909 h 1181100"/>
              <a:gd name="connsiteX2" fmla="*/ 7144 w 1181100"/>
              <a:gd name="connsiteY2" fmla="*/ 591026 h 1181100"/>
              <a:gd name="connsiteX3" fmla="*/ 591027 w 1181100"/>
              <a:gd name="connsiteY3" fmla="*/ 7144 h 1181100"/>
              <a:gd name="connsiteX4" fmla="*/ 1174909 w 1181100"/>
              <a:gd name="connsiteY4" fmla="*/ 591026 h 1181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1100" h="1181100">
                <a:moveTo>
                  <a:pt x="1174909" y="591026"/>
                </a:moveTo>
                <a:cubicBezTo>
                  <a:pt x="1174909" y="913495"/>
                  <a:pt x="913496" y="1174909"/>
                  <a:pt x="591027" y="1174909"/>
                </a:cubicBezTo>
                <a:cubicBezTo>
                  <a:pt x="268557" y="1174909"/>
                  <a:pt x="7144" y="913495"/>
                  <a:pt x="7144" y="591026"/>
                </a:cubicBezTo>
                <a:cubicBezTo>
                  <a:pt x="7144" y="268557"/>
                  <a:pt x="268557" y="7144"/>
                  <a:pt x="591027" y="7144"/>
                </a:cubicBezTo>
                <a:cubicBezTo>
                  <a:pt x="913496" y="7144"/>
                  <a:pt x="1174909" y="268557"/>
                  <a:pt x="1174909" y="591026"/>
                </a:cubicBezTo>
                <a:close/>
              </a:path>
            </a:pathLst>
          </a:custGeom>
          <a:solidFill>
            <a:srgbClr val="FFC947"/>
          </a:solid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14DFE447-1D34-4A15-9E7E-A94A79E45C3C}"/>
              </a:ext>
            </a:extLst>
          </p:cNvPr>
          <p:cNvSpPr/>
          <p:nvPr/>
        </p:nvSpPr>
        <p:spPr>
          <a:xfrm>
            <a:off x="6790039" y="3685603"/>
            <a:ext cx="266700" cy="266700"/>
          </a:xfrm>
          <a:custGeom>
            <a:avLst/>
            <a:gdLst>
              <a:gd name="connsiteX0" fmla="*/ 268129 w 266700"/>
              <a:gd name="connsiteY0" fmla="*/ 137636 h 266700"/>
              <a:gd name="connsiteX1" fmla="*/ 137636 w 266700"/>
              <a:gd name="connsiteY1" fmla="*/ 268129 h 266700"/>
              <a:gd name="connsiteX2" fmla="*/ 7143 w 266700"/>
              <a:gd name="connsiteY2" fmla="*/ 137636 h 266700"/>
              <a:gd name="connsiteX3" fmla="*/ 137636 w 266700"/>
              <a:gd name="connsiteY3" fmla="*/ 7144 h 266700"/>
              <a:gd name="connsiteX4" fmla="*/ 268129 w 266700"/>
              <a:gd name="connsiteY4" fmla="*/ 137636 h 2667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6700" h="266700">
                <a:moveTo>
                  <a:pt x="268129" y="137636"/>
                </a:moveTo>
                <a:cubicBezTo>
                  <a:pt x="268129" y="209706"/>
                  <a:pt x="209705" y="268129"/>
                  <a:pt x="137636" y="268129"/>
                </a:cubicBezTo>
                <a:cubicBezTo>
                  <a:pt x="65567" y="268129"/>
                  <a:pt x="7143" y="209706"/>
                  <a:pt x="7143" y="137636"/>
                </a:cubicBezTo>
                <a:cubicBezTo>
                  <a:pt x="7143" y="65567"/>
                  <a:pt x="65567" y="7144"/>
                  <a:pt x="137636" y="7144"/>
                </a:cubicBezTo>
                <a:cubicBezTo>
                  <a:pt x="209705" y="7144"/>
                  <a:pt x="268129" y="65567"/>
                  <a:pt x="268129" y="137636"/>
                </a:cubicBezTo>
                <a:close/>
              </a:path>
            </a:pathLst>
          </a:custGeom>
          <a:solidFill>
            <a:srgbClr val="FFC947"/>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773F2C2A-03AF-4E08-9734-5A1049EC93C4}"/>
              </a:ext>
            </a:extLst>
          </p:cNvPr>
          <p:cNvSpPr/>
          <p:nvPr/>
        </p:nvSpPr>
        <p:spPr>
          <a:xfrm>
            <a:off x="4358939" y="2026729"/>
            <a:ext cx="1181100" cy="1181100"/>
          </a:xfrm>
          <a:custGeom>
            <a:avLst/>
            <a:gdLst>
              <a:gd name="connsiteX0" fmla="*/ 1174909 w 1181100"/>
              <a:gd name="connsiteY0" fmla="*/ 591026 h 1181100"/>
              <a:gd name="connsiteX1" fmla="*/ 591026 w 1181100"/>
              <a:gd name="connsiteY1" fmla="*/ 1174909 h 1181100"/>
              <a:gd name="connsiteX2" fmla="*/ 7144 w 1181100"/>
              <a:gd name="connsiteY2" fmla="*/ 591026 h 1181100"/>
              <a:gd name="connsiteX3" fmla="*/ 591026 w 1181100"/>
              <a:gd name="connsiteY3" fmla="*/ 7144 h 1181100"/>
              <a:gd name="connsiteX4" fmla="*/ 1174909 w 1181100"/>
              <a:gd name="connsiteY4" fmla="*/ 591026 h 1181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1100" h="1181100">
                <a:moveTo>
                  <a:pt x="1174909" y="591026"/>
                </a:moveTo>
                <a:cubicBezTo>
                  <a:pt x="1174909" y="913495"/>
                  <a:pt x="913495" y="1174909"/>
                  <a:pt x="591026" y="1174909"/>
                </a:cubicBezTo>
                <a:cubicBezTo>
                  <a:pt x="268557" y="1174909"/>
                  <a:pt x="7144" y="913495"/>
                  <a:pt x="7144" y="591026"/>
                </a:cubicBezTo>
                <a:cubicBezTo>
                  <a:pt x="7144" y="268557"/>
                  <a:pt x="268557" y="7144"/>
                  <a:pt x="591026" y="7144"/>
                </a:cubicBezTo>
                <a:cubicBezTo>
                  <a:pt x="913495" y="7144"/>
                  <a:pt x="1174909" y="268557"/>
                  <a:pt x="1174909" y="591026"/>
                </a:cubicBezTo>
                <a:close/>
              </a:path>
            </a:pathLst>
          </a:custGeom>
          <a:solidFill>
            <a:srgbClr val="0A1931"/>
          </a:solid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079896F9-6966-4AB8-BDBE-95A3D83DF3A4}"/>
              </a:ext>
            </a:extLst>
          </p:cNvPr>
          <p:cNvSpPr/>
          <p:nvPr/>
        </p:nvSpPr>
        <p:spPr>
          <a:xfrm>
            <a:off x="4812329" y="3685603"/>
            <a:ext cx="266700" cy="266700"/>
          </a:xfrm>
          <a:custGeom>
            <a:avLst/>
            <a:gdLst>
              <a:gd name="connsiteX0" fmla="*/ 268129 w 266700"/>
              <a:gd name="connsiteY0" fmla="*/ 137636 h 266700"/>
              <a:gd name="connsiteX1" fmla="*/ 137636 w 266700"/>
              <a:gd name="connsiteY1" fmla="*/ 268129 h 266700"/>
              <a:gd name="connsiteX2" fmla="*/ 7143 w 266700"/>
              <a:gd name="connsiteY2" fmla="*/ 137636 h 266700"/>
              <a:gd name="connsiteX3" fmla="*/ 137636 w 266700"/>
              <a:gd name="connsiteY3" fmla="*/ 7144 h 266700"/>
              <a:gd name="connsiteX4" fmla="*/ 268129 w 266700"/>
              <a:gd name="connsiteY4" fmla="*/ 137636 h 2667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6700" h="266700">
                <a:moveTo>
                  <a:pt x="268129" y="137636"/>
                </a:moveTo>
                <a:cubicBezTo>
                  <a:pt x="268129" y="209706"/>
                  <a:pt x="209705" y="268129"/>
                  <a:pt x="137636" y="268129"/>
                </a:cubicBezTo>
                <a:cubicBezTo>
                  <a:pt x="65567" y="268129"/>
                  <a:pt x="7143" y="209706"/>
                  <a:pt x="7143" y="137636"/>
                </a:cubicBezTo>
                <a:cubicBezTo>
                  <a:pt x="7143" y="65567"/>
                  <a:pt x="65567" y="7144"/>
                  <a:pt x="137636" y="7144"/>
                </a:cubicBezTo>
                <a:cubicBezTo>
                  <a:pt x="209705" y="7144"/>
                  <a:pt x="268129" y="65567"/>
                  <a:pt x="268129" y="137636"/>
                </a:cubicBezTo>
                <a:close/>
              </a:path>
            </a:pathLst>
          </a:custGeom>
          <a:solidFill>
            <a:srgbClr val="0A1931"/>
          </a:solid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12DC0B8F-C350-408D-9820-1E5E55256335}"/>
              </a:ext>
            </a:extLst>
          </p:cNvPr>
          <p:cNvSpPr/>
          <p:nvPr/>
        </p:nvSpPr>
        <p:spPr>
          <a:xfrm>
            <a:off x="2311233" y="2026729"/>
            <a:ext cx="1181100" cy="1181100"/>
          </a:xfrm>
          <a:custGeom>
            <a:avLst/>
            <a:gdLst>
              <a:gd name="connsiteX0" fmla="*/ 1174909 w 1181100"/>
              <a:gd name="connsiteY0" fmla="*/ 591026 h 1181100"/>
              <a:gd name="connsiteX1" fmla="*/ 591027 w 1181100"/>
              <a:gd name="connsiteY1" fmla="*/ 1174909 h 1181100"/>
              <a:gd name="connsiteX2" fmla="*/ 7144 w 1181100"/>
              <a:gd name="connsiteY2" fmla="*/ 591026 h 1181100"/>
              <a:gd name="connsiteX3" fmla="*/ 591027 w 1181100"/>
              <a:gd name="connsiteY3" fmla="*/ 7144 h 1181100"/>
              <a:gd name="connsiteX4" fmla="*/ 1174909 w 1181100"/>
              <a:gd name="connsiteY4" fmla="*/ 591026 h 1181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1100" h="1181100">
                <a:moveTo>
                  <a:pt x="1174909" y="591026"/>
                </a:moveTo>
                <a:cubicBezTo>
                  <a:pt x="1174909" y="913495"/>
                  <a:pt x="913496" y="1174909"/>
                  <a:pt x="591027" y="1174909"/>
                </a:cubicBezTo>
                <a:cubicBezTo>
                  <a:pt x="268557" y="1174909"/>
                  <a:pt x="7144" y="913495"/>
                  <a:pt x="7144" y="591026"/>
                </a:cubicBezTo>
                <a:cubicBezTo>
                  <a:pt x="7144" y="268557"/>
                  <a:pt x="268557" y="7144"/>
                  <a:pt x="591027" y="7144"/>
                </a:cubicBezTo>
                <a:cubicBezTo>
                  <a:pt x="913496" y="7144"/>
                  <a:pt x="1174909" y="268557"/>
                  <a:pt x="1174909" y="591026"/>
                </a:cubicBezTo>
                <a:close/>
              </a:path>
            </a:pathLst>
          </a:custGeom>
          <a:solidFill>
            <a:srgbClr val="185ADB"/>
          </a:solid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07998E3A-647A-42D0-B802-F4E3C38039BE}"/>
              </a:ext>
            </a:extLst>
          </p:cNvPr>
          <p:cNvSpPr/>
          <p:nvPr/>
        </p:nvSpPr>
        <p:spPr>
          <a:xfrm>
            <a:off x="2764623" y="3685603"/>
            <a:ext cx="266700" cy="266700"/>
          </a:xfrm>
          <a:custGeom>
            <a:avLst/>
            <a:gdLst>
              <a:gd name="connsiteX0" fmla="*/ 268129 w 266700"/>
              <a:gd name="connsiteY0" fmla="*/ 137636 h 266700"/>
              <a:gd name="connsiteX1" fmla="*/ 137636 w 266700"/>
              <a:gd name="connsiteY1" fmla="*/ 268129 h 266700"/>
              <a:gd name="connsiteX2" fmla="*/ 7143 w 266700"/>
              <a:gd name="connsiteY2" fmla="*/ 137636 h 266700"/>
              <a:gd name="connsiteX3" fmla="*/ 137636 w 266700"/>
              <a:gd name="connsiteY3" fmla="*/ 7144 h 266700"/>
              <a:gd name="connsiteX4" fmla="*/ 268129 w 266700"/>
              <a:gd name="connsiteY4" fmla="*/ 137636 h 2667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6700" h="266700">
                <a:moveTo>
                  <a:pt x="268129" y="137636"/>
                </a:moveTo>
                <a:cubicBezTo>
                  <a:pt x="268129" y="209706"/>
                  <a:pt x="209705" y="268129"/>
                  <a:pt x="137636" y="268129"/>
                </a:cubicBezTo>
                <a:cubicBezTo>
                  <a:pt x="65567" y="268129"/>
                  <a:pt x="7143" y="209706"/>
                  <a:pt x="7143" y="137636"/>
                </a:cubicBezTo>
                <a:cubicBezTo>
                  <a:pt x="7143" y="65567"/>
                  <a:pt x="65567" y="7144"/>
                  <a:pt x="137636" y="7144"/>
                </a:cubicBezTo>
                <a:cubicBezTo>
                  <a:pt x="209705" y="7144"/>
                  <a:pt x="268129" y="65567"/>
                  <a:pt x="268129" y="137636"/>
                </a:cubicBezTo>
                <a:close/>
              </a:path>
            </a:pathLst>
          </a:custGeom>
          <a:solidFill>
            <a:srgbClr val="185ADB"/>
          </a:solid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BB055312-4E47-4F71-BBA0-B8CA9AB1EF46}"/>
              </a:ext>
            </a:extLst>
          </p:cNvPr>
          <p:cNvSpPr/>
          <p:nvPr/>
        </p:nvSpPr>
        <p:spPr>
          <a:xfrm>
            <a:off x="501345" y="2026729"/>
            <a:ext cx="1181100" cy="1181100"/>
          </a:xfrm>
          <a:custGeom>
            <a:avLst/>
            <a:gdLst>
              <a:gd name="connsiteX0" fmla="*/ 1174909 w 1181100"/>
              <a:gd name="connsiteY0" fmla="*/ 591026 h 1181100"/>
              <a:gd name="connsiteX1" fmla="*/ 591026 w 1181100"/>
              <a:gd name="connsiteY1" fmla="*/ 1174909 h 1181100"/>
              <a:gd name="connsiteX2" fmla="*/ 7143 w 1181100"/>
              <a:gd name="connsiteY2" fmla="*/ 591026 h 1181100"/>
              <a:gd name="connsiteX3" fmla="*/ 591026 w 1181100"/>
              <a:gd name="connsiteY3" fmla="*/ 7144 h 1181100"/>
              <a:gd name="connsiteX4" fmla="*/ 1174909 w 1181100"/>
              <a:gd name="connsiteY4" fmla="*/ 591026 h 1181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1100" h="1181100">
                <a:moveTo>
                  <a:pt x="1174909" y="591026"/>
                </a:moveTo>
                <a:cubicBezTo>
                  <a:pt x="1174909" y="913495"/>
                  <a:pt x="913495" y="1174909"/>
                  <a:pt x="591026" y="1174909"/>
                </a:cubicBezTo>
                <a:cubicBezTo>
                  <a:pt x="268556" y="1174909"/>
                  <a:pt x="7143" y="913495"/>
                  <a:pt x="7143" y="591026"/>
                </a:cubicBezTo>
                <a:cubicBezTo>
                  <a:pt x="7143" y="268557"/>
                  <a:pt x="268556" y="7144"/>
                  <a:pt x="591026" y="7144"/>
                </a:cubicBezTo>
                <a:cubicBezTo>
                  <a:pt x="913495" y="7144"/>
                  <a:pt x="1174909" y="268557"/>
                  <a:pt x="1174909" y="591026"/>
                </a:cubicBezTo>
                <a:close/>
              </a:path>
            </a:pathLst>
          </a:custGeom>
          <a:solidFill>
            <a:srgbClr val="FFC947"/>
          </a:solid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19611930-12F9-4BEE-AEA6-73A06A84C505}"/>
              </a:ext>
            </a:extLst>
          </p:cNvPr>
          <p:cNvSpPr/>
          <p:nvPr/>
        </p:nvSpPr>
        <p:spPr>
          <a:xfrm>
            <a:off x="954735" y="3685603"/>
            <a:ext cx="266700" cy="266700"/>
          </a:xfrm>
          <a:custGeom>
            <a:avLst/>
            <a:gdLst>
              <a:gd name="connsiteX0" fmla="*/ 268129 w 266700"/>
              <a:gd name="connsiteY0" fmla="*/ 137636 h 266700"/>
              <a:gd name="connsiteX1" fmla="*/ 137637 w 266700"/>
              <a:gd name="connsiteY1" fmla="*/ 268129 h 266700"/>
              <a:gd name="connsiteX2" fmla="*/ 7145 w 266700"/>
              <a:gd name="connsiteY2" fmla="*/ 137636 h 266700"/>
              <a:gd name="connsiteX3" fmla="*/ 137637 w 266700"/>
              <a:gd name="connsiteY3" fmla="*/ 7144 h 266700"/>
              <a:gd name="connsiteX4" fmla="*/ 268129 w 266700"/>
              <a:gd name="connsiteY4" fmla="*/ 137636 h 2667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6700" h="266700">
                <a:moveTo>
                  <a:pt x="268129" y="137636"/>
                </a:moveTo>
                <a:cubicBezTo>
                  <a:pt x="268129" y="209706"/>
                  <a:pt x="209706" y="268129"/>
                  <a:pt x="137637" y="268129"/>
                </a:cubicBezTo>
                <a:cubicBezTo>
                  <a:pt x="65568" y="268129"/>
                  <a:pt x="7145" y="209706"/>
                  <a:pt x="7145" y="137636"/>
                </a:cubicBezTo>
                <a:cubicBezTo>
                  <a:pt x="7145" y="65567"/>
                  <a:pt x="65568" y="7144"/>
                  <a:pt x="137637" y="7144"/>
                </a:cubicBezTo>
                <a:cubicBezTo>
                  <a:pt x="209706" y="7144"/>
                  <a:pt x="268129" y="65567"/>
                  <a:pt x="268129" y="137636"/>
                </a:cubicBezTo>
                <a:close/>
              </a:path>
            </a:pathLst>
          </a:custGeom>
          <a:solidFill>
            <a:srgbClr val="FFC947"/>
          </a:solidFill>
          <a:ln w="9525" cap="flat">
            <a:noFill/>
            <a:prstDash val="solid"/>
            <a:miter/>
          </a:ln>
        </p:spPr>
        <p:txBody>
          <a:bodyPr rtlCol="0" anchor="ctr"/>
          <a:lstStyle/>
          <a:p>
            <a:endParaRPr lang="en-US"/>
          </a:p>
        </p:txBody>
      </p:sp>
      <p:grpSp>
        <p:nvGrpSpPr>
          <p:cNvPr id="23" name="Group 22">
            <a:extLst>
              <a:ext uri="{FF2B5EF4-FFF2-40B4-BE49-F238E27FC236}">
                <a16:creationId xmlns:a16="http://schemas.microsoft.com/office/drawing/2014/main" id="{3D06B75B-F727-4355-86E6-B959757FC0C8}"/>
              </a:ext>
            </a:extLst>
          </p:cNvPr>
          <p:cNvGrpSpPr/>
          <p:nvPr/>
        </p:nvGrpSpPr>
        <p:grpSpPr>
          <a:xfrm>
            <a:off x="10177879" y="4173593"/>
            <a:ext cx="1800796" cy="772205"/>
            <a:chOff x="104775" y="4173593"/>
            <a:chExt cx="1800796" cy="772205"/>
          </a:xfrm>
        </p:grpSpPr>
        <p:sp>
          <p:nvSpPr>
            <p:cNvPr id="2" name="TextBox 1">
              <a:extLst>
                <a:ext uri="{FF2B5EF4-FFF2-40B4-BE49-F238E27FC236}">
                  <a16:creationId xmlns:a16="http://schemas.microsoft.com/office/drawing/2014/main" id="{5157E796-D863-4479-B5B7-0FD8F82BE2CB}"/>
                </a:ext>
              </a:extLst>
            </p:cNvPr>
            <p:cNvSpPr txBox="1"/>
            <p:nvPr/>
          </p:nvSpPr>
          <p:spPr>
            <a:xfrm>
              <a:off x="196691" y="4173593"/>
              <a:ext cx="1616964" cy="400110"/>
            </a:xfrm>
            <a:prstGeom prst="rect">
              <a:avLst/>
            </a:prstGeom>
            <a:noFill/>
          </p:spPr>
          <p:txBody>
            <a:bodyPr wrap="square" rtlCol="0">
              <a:spAutoFit/>
            </a:bodyPr>
            <a:lstStyle/>
            <a:p>
              <a:pPr algn="ctr"/>
              <a:r>
                <a:rPr lang="en-US" sz="2000" b="1" dirty="0"/>
                <a:t>HTML</a:t>
              </a:r>
            </a:p>
          </p:txBody>
        </p:sp>
        <p:sp>
          <p:nvSpPr>
            <p:cNvPr id="39" name="Rectangle 38">
              <a:extLst>
                <a:ext uri="{FF2B5EF4-FFF2-40B4-BE49-F238E27FC236}">
                  <a16:creationId xmlns:a16="http://schemas.microsoft.com/office/drawing/2014/main" id="{F5BFD6BF-C505-4ED0-A19E-BCACD45D76E0}"/>
                </a:ext>
              </a:extLst>
            </p:cNvPr>
            <p:cNvSpPr/>
            <p:nvPr/>
          </p:nvSpPr>
          <p:spPr>
            <a:xfrm>
              <a:off x="104775" y="4576466"/>
              <a:ext cx="1800796" cy="369332"/>
            </a:xfrm>
            <a:prstGeom prst="rect">
              <a:avLst/>
            </a:prstGeom>
          </p:spPr>
          <p:txBody>
            <a:bodyPr wrap="square">
              <a:spAutoFit/>
            </a:bodyPr>
            <a:lstStyle/>
            <a:p>
              <a:pPr algn="ctr"/>
              <a:r>
                <a:rPr lang="en-US" dirty="0">
                  <a:solidFill>
                    <a:schemeClr val="accent1"/>
                  </a:solidFill>
                </a:rPr>
                <a:t> </a:t>
              </a:r>
            </a:p>
          </p:txBody>
        </p:sp>
      </p:grpSp>
      <p:grpSp>
        <p:nvGrpSpPr>
          <p:cNvPr id="26" name="Group 25">
            <a:extLst>
              <a:ext uri="{FF2B5EF4-FFF2-40B4-BE49-F238E27FC236}">
                <a16:creationId xmlns:a16="http://schemas.microsoft.com/office/drawing/2014/main" id="{F4D80E66-5E9C-4A4B-B412-1BE5C448E7A6}"/>
              </a:ext>
            </a:extLst>
          </p:cNvPr>
          <p:cNvGrpSpPr/>
          <p:nvPr/>
        </p:nvGrpSpPr>
        <p:grpSpPr>
          <a:xfrm>
            <a:off x="8125966" y="4169247"/>
            <a:ext cx="1800796" cy="776551"/>
            <a:chOff x="2079402" y="4169247"/>
            <a:chExt cx="1800796" cy="776551"/>
          </a:xfrm>
        </p:grpSpPr>
        <p:sp>
          <p:nvSpPr>
            <p:cNvPr id="3" name="Rectangle 2">
              <a:extLst>
                <a:ext uri="{FF2B5EF4-FFF2-40B4-BE49-F238E27FC236}">
                  <a16:creationId xmlns:a16="http://schemas.microsoft.com/office/drawing/2014/main" id="{FF9E9F59-8F67-42EA-81EF-1C6EA4E291B2}"/>
                </a:ext>
              </a:extLst>
            </p:cNvPr>
            <p:cNvSpPr/>
            <p:nvPr/>
          </p:nvSpPr>
          <p:spPr>
            <a:xfrm>
              <a:off x="2622972" y="4169247"/>
              <a:ext cx="713657" cy="400110"/>
            </a:xfrm>
            <a:prstGeom prst="rect">
              <a:avLst/>
            </a:prstGeom>
          </p:spPr>
          <p:txBody>
            <a:bodyPr wrap="none">
              <a:spAutoFit/>
            </a:bodyPr>
            <a:lstStyle/>
            <a:p>
              <a:pPr algn="ctr"/>
              <a:r>
                <a:rPr lang="en-US" sz="2000" b="1" dirty="0">
                  <a:solidFill>
                    <a:schemeClr val="accent2"/>
                  </a:solidFill>
                  <a:effectLst>
                    <a:outerShdw blurRad="38100" dist="38100" dir="2700000" algn="tl">
                      <a:srgbClr val="000000">
                        <a:alpha val="43137"/>
                      </a:srgbClr>
                    </a:outerShdw>
                  </a:effectLst>
                </a:rPr>
                <a:t>CSS</a:t>
              </a:r>
            </a:p>
          </p:txBody>
        </p:sp>
        <p:sp>
          <p:nvSpPr>
            <p:cNvPr id="40" name="Rectangle 39">
              <a:extLst>
                <a:ext uri="{FF2B5EF4-FFF2-40B4-BE49-F238E27FC236}">
                  <a16:creationId xmlns:a16="http://schemas.microsoft.com/office/drawing/2014/main" id="{161DF287-E13F-4554-A1B9-2AAB7466EBF5}"/>
                </a:ext>
              </a:extLst>
            </p:cNvPr>
            <p:cNvSpPr/>
            <p:nvPr/>
          </p:nvSpPr>
          <p:spPr>
            <a:xfrm>
              <a:off x="2079402" y="4576466"/>
              <a:ext cx="1800796" cy="369332"/>
            </a:xfrm>
            <a:prstGeom prst="rect">
              <a:avLst/>
            </a:prstGeom>
          </p:spPr>
          <p:txBody>
            <a:bodyPr wrap="square">
              <a:spAutoFit/>
            </a:bodyPr>
            <a:lstStyle/>
            <a:p>
              <a:pPr algn="ctr"/>
              <a:r>
                <a:rPr lang="en-US" dirty="0">
                  <a:solidFill>
                    <a:schemeClr val="accent1"/>
                  </a:solidFill>
                </a:rPr>
                <a:t> </a:t>
              </a:r>
            </a:p>
          </p:txBody>
        </p:sp>
      </p:grpSp>
      <p:grpSp>
        <p:nvGrpSpPr>
          <p:cNvPr id="35" name="Group 34">
            <a:extLst>
              <a:ext uri="{FF2B5EF4-FFF2-40B4-BE49-F238E27FC236}">
                <a16:creationId xmlns:a16="http://schemas.microsoft.com/office/drawing/2014/main" id="{9C3F5E62-3741-4D35-8580-7B5F599961DC}"/>
              </a:ext>
            </a:extLst>
          </p:cNvPr>
          <p:cNvGrpSpPr/>
          <p:nvPr/>
        </p:nvGrpSpPr>
        <p:grpSpPr>
          <a:xfrm>
            <a:off x="6022990" y="4169247"/>
            <a:ext cx="1800796" cy="776551"/>
            <a:chOff x="4054029" y="4169247"/>
            <a:chExt cx="1800796" cy="776551"/>
          </a:xfrm>
        </p:grpSpPr>
        <p:sp>
          <p:nvSpPr>
            <p:cNvPr id="4" name="Rectangle 3">
              <a:extLst>
                <a:ext uri="{FF2B5EF4-FFF2-40B4-BE49-F238E27FC236}">
                  <a16:creationId xmlns:a16="http://schemas.microsoft.com/office/drawing/2014/main" id="{7E3C7BF9-0E28-4273-8089-380DBC6EFEB5}"/>
                </a:ext>
              </a:extLst>
            </p:cNvPr>
            <p:cNvSpPr/>
            <p:nvPr/>
          </p:nvSpPr>
          <p:spPr>
            <a:xfrm>
              <a:off x="4213681" y="4169247"/>
              <a:ext cx="1481496" cy="400110"/>
            </a:xfrm>
            <a:prstGeom prst="rect">
              <a:avLst/>
            </a:prstGeom>
          </p:spPr>
          <p:txBody>
            <a:bodyPr wrap="none">
              <a:spAutoFit/>
            </a:bodyPr>
            <a:lstStyle/>
            <a:p>
              <a:pPr algn="ctr"/>
              <a:r>
                <a:rPr lang="en-US" sz="2000" b="1" dirty="0">
                  <a:solidFill>
                    <a:schemeClr val="accent3"/>
                  </a:solidFill>
                  <a:effectLst>
                    <a:outerShdw blurRad="38100" dist="38100" dir="2700000" algn="tl">
                      <a:srgbClr val="000000">
                        <a:alpha val="43137"/>
                      </a:srgbClr>
                    </a:outerShdw>
                  </a:effectLst>
                </a:rPr>
                <a:t>JavaScript</a:t>
              </a:r>
            </a:p>
          </p:txBody>
        </p:sp>
        <p:sp>
          <p:nvSpPr>
            <p:cNvPr id="41" name="Rectangle 40">
              <a:extLst>
                <a:ext uri="{FF2B5EF4-FFF2-40B4-BE49-F238E27FC236}">
                  <a16:creationId xmlns:a16="http://schemas.microsoft.com/office/drawing/2014/main" id="{69C78080-E826-4E57-91FB-EFB0C3DC123E}"/>
                </a:ext>
              </a:extLst>
            </p:cNvPr>
            <p:cNvSpPr/>
            <p:nvPr/>
          </p:nvSpPr>
          <p:spPr>
            <a:xfrm>
              <a:off x="4054029" y="4576466"/>
              <a:ext cx="1800796" cy="369332"/>
            </a:xfrm>
            <a:prstGeom prst="rect">
              <a:avLst/>
            </a:prstGeom>
          </p:spPr>
          <p:txBody>
            <a:bodyPr wrap="square">
              <a:spAutoFit/>
            </a:bodyPr>
            <a:lstStyle/>
            <a:p>
              <a:pPr algn="ctr"/>
              <a:r>
                <a:rPr lang="en-US" dirty="0">
                  <a:solidFill>
                    <a:schemeClr val="accent1"/>
                  </a:solidFill>
                </a:rPr>
                <a:t> </a:t>
              </a:r>
            </a:p>
          </p:txBody>
        </p:sp>
      </p:grpSp>
      <p:grpSp>
        <p:nvGrpSpPr>
          <p:cNvPr id="38" name="Group 37">
            <a:extLst>
              <a:ext uri="{FF2B5EF4-FFF2-40B4-BE49-F238E27FC236}">
                <a16:creationId xmlns:a16="http://schemas.microsoft.com/office/drawing/2014/main" id="{5362AED0-8380-40CA-9272-4E95121B7850}"/>
              </a:ext>
            </a:extLst>
          </p:cNvPr>
          <p:cNvGrpSpPr/>
          <p:nvPr/>
        </p:nvGrpSpPr>
        <p:grpSpPr>
          <a:xfrm>
            <a:off x="4045280" y="4155376"/>
            <a:ext cx="1800796" cy="790422"/>
            <a:chOff x="6028752" y="4155376"/>
            <a:chExt cx="1800796" cy="790422"/>
          </a:xfrm>
        </p:grpSpPr>
        <p:sp>
          <p:nvSpPr>
            <p:cNvPr id="5" name="Rectangle 4">
              <a:extLst>
                <a:ext uri="{FF2B5EF4-FFF2-40B4-BE49-F238E27FC236}">
                  <a16:creationId xmlns:a16="http://schemas.microsoft.com/office/drawing/2014/main" id="{54E8C672-CE7F-41D5-8FD4-E3A8DC7CC444}"/>
                </a:ext>
              </a:extLst>
            </p:cNvPr>
            <p:cNvSpPr/>
            <p:nvPr/>
          </p:nvSpPr>
          <p:spPr>
            <a:xfrm>
              <a:off x="6572323" y="4155376"/>
              <a:ext cx="713657" cy="400110"/>
            </a:xfrm>
            <a:prstGeom prst="rect">
              <a:avLst/>
            </a:prstGeom>
          </p:spPr>
          <p:txBody>
            <a:bodyPr wrap="none">
              <a:spAutoFit/>
            </a:bodyPr>
            <a:lstStyle/>
            <a:p>
              <a:pPr algn="ctr"/>
              <a:r>
                <a:rPr lang="en-US" sz="2000" b="1" dirty="0"/>
                <a:t>PHP</a:t>
              </a:r>
            </a:p>
          </p:txBody>
        </p:sp>
        <p:sp>
          <p:nvSpPr>
            <p:cNvPr id="42" name="Rectangle 41">
              <a:extLst>
                <a:ext uri="{FF2B5EF4-FFF2-40B4-BE49-F238E27FC236}">
                  <a16:creationId xmlns:a16="http://schemas.microsoft.com/office/drawing/2014/main" id="{CDFA28ED-857E-46C0-AB7B-033F6CC5AC01}"/>
                </a:ext>
              </a:extLst>
            </p:cNvPr>
            <p:cNvSpPr/>
            <p:nvPr/>
          </p:nvSpPr>
          <p:spPr>
            <a:xfrm>
              <a:off x="6028752" y="4576466"/>
              <a:ext cx="1800796" cy="369332"/>
            </a:xfrm>
            <a:prstGeom prst="rect">
              <a:avLst/>
            </a:prstGeom>
          </p:spPr>
          <p:txBody>
            <a:bodyPr wrap="square">
              <a:spAutoFit/>
            </a:bodyPr>
            <a:lstStyle/>
            <a:p>
              <a:pPr algn="ctr"/>
              <a:r>
                <a:rPr lang="en-US" dirty="0">
                  <a:solidFill>
                    <a:schemeClr val="accent1"/>
                  </a:solidFill>
                </a:rPr>
                <a:t> </a:t>
              </a:r>
            </a:p>
          </p:txBody>
        </p:sp>
      </p:grpSp>
      <p:grpSp>
        <p:nvGrpSpPr>
          <p:cNvPr id="46" name="Group 45">
            <a:extLst>
              <a:ext uri="{FF2B5EF4-FFF2-40B4-BE49-F238E27FC236}">
                <a16:creationId xmlns:a16="http://schemas.microsoft.com/office/drawing/2014/main" id="{95E6A551-9C20-4442-BABE-EDD2D7D59979}"/>
              </a:ext>
            </a:extLst>
          </p:cNvPr>
          <p:cNvGrpSpPr/>
          <p:nvPr/>
        </p:nvGrpSpPr>
        <p:grpSpPr>
          <a:xfrm>
            <a:off x="1997669" y="4155376"/>
            <a:ext cx="1800796" cy="790422"/>
            <a:chOff x="8003475" y="4155376"/>
            <a:chExt cx="1800796" cy="790422"/>
          </a:xfrm>
        </p:grpSpPr>
        <p:sp>
          <p:nvSpPr>
            <p:cNvPr id="6" name="Rectangle 5">
              <a:extLst>
                <a:ext uri="{FF2B5EF4-FFF2-40B4-BE49-F238E27FC236}">
                  <a16:creationId xmlns:a16="http://schemas.microsoft.com/office/drawing/2014/main" id="{9F95865C-240D-4BB5-9904-CA53F0B4882F}"/>
                </a:ext>
              </a:extLst>
            </p:cNvPr>
            <p:cNvSpPr/>
            <p:nvPr/>
          </p:nvSpPr>
          <p:spPr>
            <a:xfrm>
              <a:off x="8362604" y="4155376"/>
              <a:ext cx="1082349" cy="400110"/>
            </a:xfrm>
            <a:prstGeom prst="rect">
              <a:avLst/>
            </a:prstGeom>
          </p:spPr>
          <p:txBody>
            <a:bodyPr wrap="none">
              <a:spAutoFit/>
            </a:bodyPr>
            <a:lstStyle/>
            <a:p>
              <a:pPr algn="ctr"/>
              <a:r>
                <a:rPr lang="en-US" sz="2000" b="1" dirty="0">
                  <a:solidFill>
                    <a:schemeClr val="accent2"/>
                  </a:solidFill>
                  <a:effectLst>
                    <a:outerShdw blurRad="38100" dist="38100" dir="2700000" algn="tl">
                      <a:srgbClr val="000000">
                        <a:alpha val="43137"/>
                      </a:srgbClr>
                    </a:outerShdw>
                  </a:effectLst>
                </a:rPr>
                <a:t>Laravel</a:t>
              </a:r>
            </a:p>
          </p:txBody>
        </p:sp>
        <p:sp>
          <p:nvSpPr>
            <p:cNvPr id="43" name="Rectangle 42">
              <a:extLst>
                <a:ext uri="{FF2B5EF4-FFF2-40B4-BE49-F238E27FC236}">
                  <a16:creationId xmlns:a16="http://schemas.microsoft.com/office/drawing/2014/main" id="{93924A40-619C-4DA7-92A6-2CD46F56E865}"/>
                </a:ext>
              </a:extLst>
            </p:cNvPr>
            <p:cNvSpPr/>
            <p:nvPr/>
          </p:nvSpPr>
          <p:spPr>
            <a:xfrm>
              <a:off x="8003475" y="4576466"/>
              <a:ext cx="1800796" cy="369332"/>
            </a:xfrm>
            <a:prstGeom prst="rect">
              <a:avLst/>
            </a:prstGeom>
          </p:spPr>
          <p:txBody>
            <a:bodyPr wrap="square">
              <a:spAutoFit/>
            </a:bodyPr>
            <a:lstStyle/>
            <a:p>
              <a:pPr algn="ctr"/>
              <a:r>
                <a:rPr lang="en-US" dirty="0">
                  <a:solidFill>
                    <a:schemeClr val="accent1"/>
                  </a:solidFill>
                </a:rPr>
                <a:t> </a:t>
              </a:r>
            </a:p>
          </p:txBody>
        </p:sp>
      </p:grpSp>
      <p:grpSp>
        <p:nvGrpSpPr>
          <p:cNvPr id="47" name="Group 46">
            <a:extLst>
              <a:ext uri="{FF2B5EF4-FFF2-40B4-BE49-F238E27FC236}">
                <a16:creationId xmlns:a16="http://schemas.microsoft.com/office/drawing/2014/main" id="{B9884AC1-BA17-4178-9EF2-BB7A94B2EDF7}"/>
              </a:ext>
            </a:extLst>
          </p:cNvPr>
          <p:cNvGrpSpPr/>
          <p:nvPr/>
        </p:nvGrpSpPr>
        <p:grpSpPr>
          <a:xfrm>
            <a:off x="187687" y="4176356"/>
            <a:ext cx="1800796" cy="769442"/>
            <a:chOff x="9978104" y="4176356"/>
            <a:chExt cx="1800796" cy="769442"/>
          </a:xfrm>
        </p:grpSpPr>
        <p:sp>
          <p:nvSpPr>
            <p:cNvPr id="7" name="Rectangle 6">
              <a:extLst>
                <a:ext uri="{FF2B5EF4-FFF2-40B4-BE49-F238E27FC236}">
                  <a16:creationId xmlns:a16="http://schemas.microsoft.com/office/drawing/2014/main" id="{860258BE-7427-4A33-B3CD-FFC135623E71}"/>
                </a:ext>
              </a:extLst>
            </p:cNvPr>
            <p:cNvSpPr/>
            <p:nvPr/>
          </p:nvSpPr>
          <p:spPr>
            <a:xfrm>
              <a:off x="10364037" y="4176356"/>
              <a:ext cx="1067921" cy="400110"/>
            </a:xfrm>
            <a:prstGeom prst="rect">
              <a:avLst/>
            </a:prstGeom>
          </p:spPr>
          <p:txBody>
            <a:bodyPr wrap="none">
              <a:spAutoFit/>
            </a:bodyPr>
            <a:lstStyle/>
            <a:p>
              <a:pPr algn="ctr"/>
              <a:r>
                <a:rPr lang="en-US" sz="2000" b="1" dirty="0">
                  <a:solidFill>
                    <a:schemeClr val="accent3"/>
                  </a:solidFill>
                  <a:effectLst>
                    <a:outerShdw blurRad="38100" dist="38100" dir="2700000" algn="tl">
                      <a:srgbClr val="000000">
                        <a:alpha val="43137"/>
                      </a:srgbClr>
                    </a:outerShdw>
                  </a:effectLst>
                </a:rPr>
                <a:t>MySQL</a:t>
              </a:r>
            </a:p>
          </p:txBody>
        </p:sp>
        <p:sp>
          <p:nvSpPr>
            <p:cNvPr id="44" name="Rectangle 43">
              <a:extLst>
                <a:ext uri="{FF2B5EF4-FFF2-40B4-BE49-F238E27FC236}">
                  <a16:creationId xmlns:a16="http://schemas.microsoft.com/office/drawing/2014/main" id="{EBE97AF9-5CB5-4474-BBFA-6BCA901A047C}"/>
                </a:ext>
              </a:extLst>
            </p:cNvPr>
            <p:cNvSpPr/>
            <p:nvPr/>
          </p:nvSpPr>
          <p:spPr>
            <a:xfrm>
              <a:off x="9978104" y="4576466"/>
              <a:ext cx="1800796" cy="369332"/>
            </a:xfrm>
            <a:prstGeom prst="rect">
              <a:avLst/>
            </a:prstGeom>
          </p:spPr>
          <p:txBody>
            <a:bodyPr wrap="square">
              <a:spAutoFit/>
            </a:bodyPr>
            <a:lstStyle/>
            <a:p>
              <a:pPr algn="ctr"/>
              <a:r>
                <a:rPr lang="en-US" dirty="0">
                  <a:solidFill>
                    <a:schemeClr val="accent1"/>
                  </a:solidFill>
                </a:rPr>
                <a:t> </a:t>
              </a:r>
            </a:p>
          </p:txBody>
        </p:sp>
      </p:grpSp>
      <p:sp>
        <p:nvSpPr>
          <p:cNvPr id="45" name="TextBox 44">
            <a:extLst>
              <a:ext uri="{FF2B5EF4-FFF2-40B4-BE49-F238E27FC236}">
                <a16:creationId xmlns:a16="http://schemas.microsoft.com/office/drawing/2014/main" id="{1B112056-E76A-4E62-B823-4C08DB4AE0D6}"/>
              </a:ext>
            </a:extLst>
          </p:cNvPr>
          <p:cNvSpPr txBox="1"/>
          <p:nvPr/>
        </p:nvSpPr>
        <p:spPr>
          <a:xfrm>
            <a:off x="2283055" y="69933"/>
            <a:ext cx="7867859" cy="1015663"/>
          </a:xfrm>
          <a:prstGeom prst="rect">
            <a:avLst/>
          </a:prstGeom>
          <a:noFill/>
        </p:spPr>
        <p:txBody>
          <a:bodyPr wrap="none" rtlCol="0">
            <a:spAutoFit/>
          </a:bodyPr>
          <a:lstStyle/>
          <a:p>
            <a:pPr algn="ctr" rtl="1"/>
            <a:r>
              <a:rPr lang="ar-LY" sz="6000" b="1" dirty="0">
                <a:solidFill>
                  <a:schemeClr val="accent1"/>
                </a:solidFill>
                <a:latin typeface="Calibri" panose="020F0502020204030204" pitchFamily="34" charset="0"/>
                <a:cs typeface="Calibri" panose="020F0502020204030204" pitchFamily="34" charset="0"/>
              </a:rPr>
              <a:t>التنفيذ </a:t>
            </a:r>
            <a:r>
              <a:rPr lang="ar-LY" sz="6000" b="1" dirty="0">
                <a:solidFill>
                  <a:schemeClr val="accent2"/>
                </a:solidFill>
                <a:latin typeface="Calibri" panose="020F0502020204030204" pitchFamily="34" charset="0"/>
                <a:cs typeface="Calibri" panose="020F0502020204030204" pitchFamily="34" charset="0"/>
              </a:rPr>
              <a:t>والتقنيات المستخدمة</a:t>
            </a:r>
            <a:endParaRPr lang="en-US" sz="6000" b="1" dirty="0">
              <a:solidFill>
                <a:schemeClr val="accent2"/>
              </a:solidFill>
              <a:latin typeface="Calibri" panose="020F0502020204030204" pitchFamily="34" charset="0"/>
              <a:cs typeface="Calibri" panose="020F0502020204030204" pitchFamily="34" charset="0"/>
            </a:endParaRPr>
          </a:p>
        </p:txBody>
      </p:sp>
      <p:sp>
        <p:nvSpPr>
          <p:cNvPr id="9" name="قوس كبير أيسر 8"/>
          <p:cNvSpPr/>
          <p:nvPr/>
        </p:nvSpPr>
        <p:spPr>
          <a:xfrm rot="16200000">
            <a:off x="8580262" y="2841361"/>
            <a:ext cx="723900" cy="4304345"/>
          </a:xfrm>
          <a:prstGeom prst="leftBrace">
            <a:avLst>
              <a:gd name="adj1" fmla="val 0"/>
              <a:gd name="adj2" fmla="val 49724"/>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قوس كبير أيسر 47"/>
          <p:cNvSpPr/>
          <p:nvPr/>
        </p:nvSpPr>
        <p:spPr>
          <a:xfrm rot="16200000">
            <a:off x="3543303" y="3983884"/>
            <a:ext cx="723900" cy="2019300"/>
          </a:xfrm>
          <a:prstGeom prst="leftBrace">
            <a:avLst>
              <a:gd name="adj1" fmla="val 0"/>
              <a:gd name="adj2" fmla="val 49724"/>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9" name="مربع نص 28"/>
          <p:cNvSpPr txBox="1"/>
          <p:nvPr/>
        </p:nvSpPr>
        <p:spPr>
          <a:xfrm>
            <a:off x="7823786" y="5473700"/>
            <a:ext cx="2196514" cy="461665"/>
          </a:xfrm>
          <a:prstGeom prst="rect">
            <a:avLst/>
          </a:prstGeom>
          <a:noFill/>
        </p:spPr>
        <p:txBody>
          <a:bodyPr wrap="square" rtlCol="0">
            <a:spAutoFit/>
          </a:bodyPr>
          <a:lstStyle/>
          <a:p>
            <a:pPr algn="r" rtl="1"/>
            <a:r>
              <a:rPr lang="ar-LY" sz="2400" b="1" dirty="0">
                <a:solidFill>
                  <a:schemeClr val="accent1"/>
                </a:solidFill>
                <a:latin typeface="Calibri" panose="020F0502020204030204" pitchFamily="34" charset="0"/>
                <a:cs typeface="Calibri" panose="020F0502020204030204" pitchFamily="34" charset="0"/>
              </a:rPr>
              <a:t>للواجهة الأمامية</a:t>
            </a:r>
            <a:endParaRPr lang="en-US" sz="2400" b="1" dirty="0">
              <a:solidFill>
                <a:schemeClr val="accent1"/>
              </a:solidFill>
              <a:latin typeface="Calibri" panose="020F0502020204030204" pitchFamily="34" charset="0"/>
              <a:cs typeface="Calibri" panose="020F0502020204030204" pitchFamily="34" charset="0"/>
            </a:endParaRPr>
          </a:p>
        </p:txBody>
      </p:sp>
      <p:sp>
        <p:nvSpPr>
          <p:cNvPr id="49" name="مربع نص 48"/>
          <p:cNvSpPr txBox="1"/>
          <p:nvPr/>
        </p:nvSpPr>
        <p:spPr>
          <a:xfrm>
            <a:off x="2718389" y="5473700"/>
            <a:ext cx="2196514" cy="461665"/>
          </a:xfrm>
          <a:prstGeom prst="rect">
            <a:avLst/>
          </a:prstGeom>
          <a:noFill/>
        </p:spPr>
        <p:txBody>
          <a:bodyPr wrap="square" rtlCol="0">
            <a:spAutoFit/>
          </a:bodyPr>
          <a:lstStyle/>
          <a:p>
            <a:pPr algn="r" rtl="1"/>
            <a:r>
              <a:rPr lang="ar-LY" sz="2400" b="1" dirty="0">
                <a:solidFill>
                  <a:schemeClr val="accent1"/>
                </a:solidFill>
                <a:latin typeface="Calibri" panose="020F0502020204030204" pitchFamily="34" charset="0"/>
                <a:cs typeface="Calibri" panose="020F0502020204030204" pitchFamily="34" charset="0"/>
              </a:rPr>
              <a:t>للواجهة الخلفية</a:t>
            </a:r>
            <a:endParaRPr lang="en-US" sz="2400" b="1" dirty="0">
              <a:solidFill>
                <a:schemeClr val="accent1"/>
              </a:solidFill>
              <a:latin typeface="Calibri" panose="020F0502020204030204" pitchFamily="34" charset="0"/>
              <a:cs typeface="Calibri" panose="020F0502020204030204" pitchFamily="34" charset="0"/>
            </a:endParaRPr>
          </a:p>
        </p:txBody>
      </p:sp>
      <p:sp>
        <p:nvSpPr>
          <p:cNvPr id="50" name="قوس كبير أيسر 49"/>
          <p:cNvSpPr/>
          <p:nvPr/>
        </p:nvSpPr>
        <p:spPr>
          <a:xfrm rot="16200000">
            <a:off x="745630" y="4648097"/>
            <a:ext cx="723900" cy="690874"/>
          </a:xfrm>
          <a:prstGeom prst="leftBrace">
            <a:avLst>
              <a:gd name="adj1" fmla="val 0"/>
              <a:gd name="adj2" fmla="val 49724"/>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مربع نص 50"/>
          <p:cNvSpPr txBox="1"/>
          <p:nvPr/>
        </p:nvSpPr>
        <p:spPr>
          <a:xfrm>
            <a:off x="-210432" y="5473700"/>
            <a:ext cx="2196514" cy="461665"/>
          </a:xfrm>
          <a:prstGeom prst="rect">
            <a:avLst/>
          </a:prstGeom>
          <a:noFill/>
        </p:spPr>
        <p:txBody>
          <a:bodyPr wrap="square" rtlCol="0">
            <a:spAutoFit/>
          </a:bodyPr>
          <a:lstStyle/>
          <a:p>
            <a:pPr algn="r" rtl="1"/>
            <a:r>
              <a:rPr lang="ar-LY" sz="2400" b="1" dirty="0" smtClean="0">
                <a:solidFill>
                  <a:schemeClr val="accent1"/>
                </a:solidFill>
                <a:latin typeface="Calibri" panose="020F0502020204030204" pitchFamily="34" charset="0"/>
                <a:cs typeface="Calibri" panose="020F0502020204030204" pitchFamily="34" charset="0"/>
              </a:rPr>
              <a:t>لقاعدة البيانات</a:t>
            </a:r>
            <a:endParaRPr lang="en-US" sz="2400" b="1" dirty="0">
              <a:solidFill>
                <a:schemeClr val="accent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176740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45"/>
                                        </p:tgtEl>
                                        <p:attrNameLst>
                                          <p:attrName>style.visibility</p:attrName>
                                        </p:attrNameLst>
                                      </p:cBhvr>
                                      <p:to>
                                        <p:strVal val="visible"/>
                                      </p:to>
                                    </p:set>
                                    <p:anim calcmode="lin" valueType="num">
                                      <p:cBhvr additive="base">
                                        <p:cTn id="7" dur="1000" fill="hold"/>
                                        <p:tgtEl>
                                          <p:spTgt spid="45"/>
                                        </p:tgtEl>
                                        <p:attrNameLst>
                                          <p:attrName>ppt_x</p:attrName>
                                        </p:attrNameLst>
                                      </p:cBhvr>
                                      <p:tavLst>
                                        <p:tav tm="0">
                                          <p:val>
                                            <p:strVal val="#ppt_x"/>
                                          </p:val>
                                        </p:tav>
                                        <p:tav tm="100000">
                                          <p:val>
                                            <p:strVal val="#ppt_x"/>
                                          </p:val>
                                        </p:tav>
                                      </p:tavLst>
                                    </p:anim>
                                    <p:anim calcmode="lin" valueType="num">
                                      <p:cBhvr additive="base">
                                        <p:cTn id="8" dur="1000" fill="hold"/>
                                        <p:tgtEl>
                                          <p:spTgt spid="45"/>
                                        </p:tgtEl>
                                        <p:attrNameLst>
                                          <p:attrName>ppt_y</p:attrName>
                                        </p:attrNameLst>
                                      </p:cBhvr>
                                      <p:tavLst>
                                        <p:tav tm="0">
                                          <p:val>
                                            <p:strVal val="0-#ppt_h/2"/>
                                          </p:val>
                                        </p:tav>
                                        <p:tav tm="100000">
                                          <p:val>
                                            <p:strVal val="#ppt_y"/>
                                          </p:val>
                                        </p:tav>
                                      </p:tavLst>
                                    </p:anim>
                                  </p:childTnLst>
                                </p:cTn>
                              </p:par>
                              <p:par>
                                <p:cTn id="9" presetID="53" presetClass="entr" presetSubtype="16"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p:cTn id="11" dur="500" fill="hold"/>
                                        <p:tgtEl>
                                          <p:spTgt spid="12"/>
                                        </p:tgtEl>
                                        <p:attrNameLst>
                                          <p:attrName>ppt_w</p:attrName>
                                        </p:attrNameLst>
                                      </p:cBhvr>
                                      <p:tavLst>
                                        <p:tav tm="0">
                                          <p:val>
                                            <p:fltVal val="0"/>
                                          </p:val>
                                        </p:tav>
                                        <p:tav tm="100000">
                                          <p:val>
                                            <p:strVal val="#ppt_w"/>
                                          </p:val>
                                        </p:tav>
                                      </p:tavLst>
                                    </p:anim>
                                    <p:anim calcmode="lin" valueType="num">
                                      <p:cBhvr>
                                        <p:cTn id="12" dur="500" fill="hold"/>
                                        <p:tgtEl>
                                          <p:spTgt spid="12"/>
                                        </p:tgtEl>
                                        <p:attrNameLst>
                                          <p:attrName>ppt_h</p:attrName>
                                        </p:attrNameLst>
                                      </p:cBhvr>
                                      <p:tavLst>
                                        <p:tav tm="0">
                                          <p:val>
                                            <p:fltVal val="0"/>
                                          </p:val>
                                        </p:tav>
                                        <p:tav tm="100000">
                                          <p:val>
                                            <p:strVal val="#ppt_h"/>
                                          </p:val>
                                        </p:tav>
                                      </p:tavLst>
                                    </p:anim>
                                    <p:animEffect transition="in" filter="fade">
                                      <p:cBhvr>
                                        <p:cTn id="13" dur="500"/>
                                        <p:tgtEl>
                                          <p:spTgt spid="12"/>
                                        </p:tgtEl>
                                      </p:cBhvr>
                                    </p:animEffect>
                                  </p:childTnLst>
                                </p:cTn>
                              </p:par>
                              <p:par>
                                <p:cTn id="14" presetID="53" presetClass="entr" presetSubtype="16" fill="hold" grpId="0" nodeType="withEffect">
                                  <p:stCondLst>
                                    <p:cond delay="0"/>
                                  </p:stCondLst>
                                  <p:childTnLst>
                                    <p:set>
                                      <p:cBhvr>
                                        <p:cTn id="15" dur="1" fill="hold">
                                          <p:stCondLst>
                                            <p:cond delay="0"/>
                                          </p:stCondLst>
                                        </p:cTn>
                                        <p:tgtEl>
                                          <p:spTgt spid="13"/>
                                        </p:tgtEl>
                                        <p:attrNameLst>
                                          <p:attrName>style.visibility</p:attrName>
                                        </p:attrNameLst>
                                      </p:cBhvr>
                                      <p:to>
                                        <p:strVal val="visible"/>
                                      </p:to>
                                    </p:set>
                                    <p:anim calcmode="lin" valueType="num">
                                      <p:cBhvr>
                                        <p:cTn id="16" dur="500" fill="hold"/>
                                        <p:tgtEl>
                                          <p:spTgt spid="13"/>
                                        </p:tgtEl>
                                        <p:attrNameLst>
                                          <p:attrName>ppt_w</p:attrName>
                                        </p:attrNameLst>
                                      </p:cBhvr>
                                      <p:tavLst>
                                        <p:tav tm="0">
                                          <p:val>
                                            <p:fltVal val="0"/>
                                          </p:val>
                                        </p:tav>
                                        <p:tav tm="100000">
                                          <p:val>
                                            <p:strVal val="#ppt_w"/>
                                          </p:val>
                                        </p:tav>
                                      </p:tavLst>
                                    </p:anim>
                                    <p:anim calcmode="lin" valueType="num">
                                      <p:cBhvr>
                                        <p:cTn id="17" dur="500" fill="hold"/>
                                        <p:tgtEl>
                                          <p:spTgt spid="13"/>
                                        </p:tgtEl>
                                        <p:attrNameLst>
                                          <p:attrName>ppt_h</p:attrName>
                                        </p:attrNameLst>
                                      </p:cBhvr>
                                      <p:tavLst>
                                        <p:tav tm="0">
                                          <p:val>
                                            <p:fltVal val="0"/>
                                          </p:val>
                                        </p:tav>
                                        <p:tav tm="100000">
                                          <p:val>
                                            <p:strVal val="#ppt_h"/>
                                          </p:val>
                                        </p:tav>
                                      </p:tavLst>
                                    </p:anim>
                                    <p:animEffect transition="in" filter="fade">
                                      <p:cBhvr>
                                        <p:cTn id="18" dur="500"/>
                                        <p:tgtEl>
                                          <p:spTgt spid="13"/>
                                        </p:tgtEl>
                                      </p:cBhvr>
                                    </p:animEffect>
                                  </p:childTnLst>
                                </p:cTn>
                              </p:par>
                              <p:par>
                                <p:cTn id="19" presetID="53" presetClass="entr" presetSubtype="16" fill="hold" grpId="0" nodeType="withEffect">
                                  <p:stCondLst>
                                    <p:cond delay="0"/>
                                  </p:stCondLst>
                                  <p:childTnLst>
                                    <p:set>
                                      <p:cBhvr>
                                        <p:cTn id="20" dur="1" fill="hold">
                                          <p:stCondLst>
                                            <p:cond delay="0"/>
                                          </p:stCondLst>
                                        </p:cTn>
                                        <p:tgtEl>
                                          <p:spTgt spid="20"/>
                                        </p:tgtEl>
                                        <p:attrNameLst>
                                          <p:attrName>style.visibility</p:attrName>
                                        </p:attrNameLst>
                                      </p:cBhvr>
                                      <p:to>
                                        <p:strVal val="visible"/>
                                      </p:to>
                                    </p:set>
                                    <p:anim calcmode="lin" valueType="num">
                                      <p:cBhvr>
                                        <p:cTn id="21" dur="500" fill="hold"/>
                                        <p:tgtEl>
                                          <p:spTgt spid="20"/>
                                        </p:tgtEl>
                                        <p:attrNameLst>
                                          <p:attrName>ppt_w</p:attrName>
                                        </p:attrNameLst>
                                      </p:cBhvr>
                                      <p:tavLst>
                                        <p:tav tm="0">
                                          <p:val>
                                            <p:fltVal val="0"/>
                                          </p:val>
                                        </p:tav>
                                        <p:tav tm="100000">
                                          <p:val>
                                            <p:strVal val="#ppt_w"/>
                                          </p:val>
                                        </p:tav>
                                      </p:tavLst>
                                    </p:anim>
                                    <p:anim calcmode="lin" valueType="num">
                                      <p:cBhvr>
                                        <p:cTn id="22" dur="500" fill="hold"/>
                                        <p:tgtEl>
                                          <p:spTgt spid="20"/>
                                        </p:tgtEl>
                                        <p:attrNameLst>
                                          <p:attrName>ppt_h</p:attrName>
                                        </p:attrNameLst>
                                      </p:cBhvr>
                                      <p:tavLst>
                                        <p:tav tm="0">
                                          <p:val>
                                            <p:fltVal val="0"/>
                                          </p:val>
                                        </p:tav>
                                        <p:tav tm="100000">
                                          <p:val>
                                            <p:strVal val="#ppt_h"/>
                                          </p:val>
                                        </p:tav>
                                      </p:tavLst>
                                    </p:anim>
                                    <p:animEffect transition="in" filter="fade">
                                      <p:cBhvr>
                                        <p:cTn id="23" dur="500"/>
                                        <p:tgtEl>
                                          <p:spTgt spid="20"/>
                                        </p:tgtEl>
                                      </p:cBhvr>
                                    </p:animEffect>
                                  </p:childTnLst>
                                </p:cTn>
                              </p:par>
                              <p:par>
                                <p:cTn id="24" presetID="53" presetClass="entr" presetSubtype="16" fill="hold" grpId="0" nodeType="withEffect">
                                  <p:stCondLst>
                                    <p:cond delay="0"/>
                                  </p:stCondLst>
                                  <p:childTnLst>
                                    <p:set>
                                      <p:cBhvr>
                                        <p:cTn id="25" dur="1" fill="hold">
                                          <p:stCondLst>
                                            <p:cond delay="0"/>
                                          </p:stCondLst>
                                        </p:cTn>
                                        <p:tgtEl>
                                          <p:spTgt spid="10"/>
                                        </p:tgtEl>
                                        <p:attrNameLst>
                                          <p:attrName>style.visibility</p:attrName>
                                        </p:attrNameLst>
                                      </p:cBhvr>
                                      <p:to>
                                        <p:strVal val="visible"/>
                                      </p:to>
                                    </p:set>
                                    <p:anim calcmode="lin" valueType="num">
                                      <p:cBhvr>
                                        <p:cTn id="26" dur="500" fill="hold"/>
                                        <p:tgtEl>
                                          <p:spTgt spid="10"/>
                                        </p:tgtEl>
                                        <p:attrNameLst>
                                          <p:attrName>ppt_w</p:attrName>
                                        </p:attrNameLst>
                                      </p:cBhvr>
                                      <p:tavLst>
                                        <p:tav tm="0">
                                          <p:val>
                                            <p:fltVal val="0"/>
                                          </p:val>
                                        </p:tav>
                                        <p:tav tm="100000">
                                          <p:val>
                                            <p:strVal val="#ppt_w"/>
                                          </p:val>
                                        </p:tav>
                                      </p:tavLst>
                                    </p:anim>
                                    <p:anim calcmode="lin" valueType="num">
                                      <p:cBhvr>
                                        <p:cTn id="27" dur="500" fill="hold"/>
                                        <p:tgtEl>
                                          <p:spTgt spid="10"/>
                                        </p:tgtEl>
                                        <p:attrNameLst>
                                          <p:attrName>ppt_h</p:attrName>
                                        </p:attrNameLst>
                                      </p:cBhvr>
                                      <p:tavLst>
                                        <p:tav tm="0">
                                          <p:val>
                                            <p:fltVal val="0"/>
                                          </p:val>
                                        </p:tav>
                                        <p:tav tm="100000">
                                          <p:val>
                                            <p:strVal val="#ppt_h"/>
                                          </p:val>
                                        </p:tav>
                                      </p:tavLst>
                                    </p:anim>
                                    <p:animEffect transition="in" filter="fade">
                                      <p:cBhvr>
                                        <p:cTn id="28" dur="500"/>
                                        <p:tgtEl>
                                          <p:spTgt spid="10"/>
                                        </p:tgtEl>
                                      </p:cBhvr>
                                    </p:animEffect>
                                  </p:childTnLst>
                                </p:cTn>
                              </p:par>
                              <p:par>
                                <p:cTn id="29" presetID="53" presetClass="entr" presetSubtype="16"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anim calcmode="lin" valueType="num">
                                      <p:cBhvr>
                                        <p:cTn id="31" dur="500" fill="hold"/>
                                        <p:tgtEl>
                                          <p:spTgt spid="17"/>
                                        </p:tgtEl>
                                        <p:attrNameLst>
                                          <p:attrName>ppt_w</p:attrName>
                                        </p:attrNameLst>
                                      </p:cBhvr>
                                      <p:tavLst>
                                        <p:tav tm="0">
                                          <p:val>
                                            <p:fltVal val="0"/>
                                          </p:val>
                                        </p:tav>
                                        <p:tav tm="100000">
                                          <p:val>
                                            <p:strVal val="#ppt_w"/>
                                          </p:val>
                                        </p:tav>
                                      </p:tavLst>
                                    </p:anim>
                                    <p:anim calcmode="lin" valueType="num">
                                      <p:cBhvr>
                                        <p:cTn id="32" dur="500" fill="hold"/>
                                        <p:tgtEl>
                                          <p:spTgt spid="17"/>
                                        </p:tgtEl>
                                        <p:attrNameLst>
                                          <p:attrName>ppt_h</p:attrName>
                                        </p:attrNameLst>
                                      </p:cBhvr>
                                      <p:tavLst>
                                        <p:tav tm="0">
                                          <p:val>
                                            <p:fltVal val="0"/>
                                          </p:val>
                                        </p:tav>
                                        <p:tav tm="100000">
                                          <p:val>
                                            <p:strVal val="#ppt_h"/>
                                          </p:val>
                                        </p:tav>
                                      </p:tavLst>
                                    </p:anim>
                                    <p:animEffect transition="in" filter="fade">
                                      <p:cBhvr>
                                        <p:cTn id="33" dur="500"/>
                                        <p:tgtEl>
                                          <p:spTgt spid="17"/>
                                        </p:tgtEl>
                                      </p:cBhvr>
                                    </p:animEffect>
                                  </p:childTnLst>
                                </p:cTn>
                              </p:par>
                              <p:par>
                                <p:cTn id="34" presetID="53" presetClass="entr" presetSubtype="16" fill="hold" grpId="0" nodeType="withEffect">
                                  <p:stCondLst>
                                    <p:cond delay="0"/>
                                  </p:stCondLst>
                                  <p:childTnLst>
                                    <p:set>
                                      <p:cBhvr>
                                        <p:cTn id="35" dur="1" fill="hold">
                                          <p:stCondLst>
                                            <p:cond delay="0"/>
                                          </p:stCondLst>
                                        </p:cTn>
                                        <p:tgtEl>
                                          <p:spTgt spid="18"/>
                                        </p:tgtEl>
                                        <p:attrNameLst>
                                          <p:attrName>style.visibility</p:attrName>
                                        </p:attrNameLst>
                                      </p:cBhvr>
                                      <p:to>
                                        <p:strVal val="visible"/>
                                      </p:to>
                                    </p:set>
                                    <p:anim calcmode="lin" valueType="num">
                                      <p:cBhvr>
                                        <p:cTn id="36" dur="500" fill="hold"/>
                                        <p:tgtEl>
                                          <p:spTgt spid="18"/>
                                        </p:tgtEl>
                                        <p:attrNameLst>
                                          <p:attrName>ppt_w</p:attrName>
                                        </p:attrNameLst>
                                      </p:cBhvr>
                                      <p:tavLst>
                                        <p:tav tm="0">
                                          <p:val>
                                            <p:fltVal val="0"/>
                                          </p:val>
                                        </p:tav>
                                        <p:tav tm="100000">
                                          <p:val>
                                            <p:strVal val="#ppt_w"/>
                                          </p:val>
                                        </p:tav>
                                      </p:tavLst>
                                    </p:anim>
                                    <p:anim calcmode="lin" valueType="num">
                                      <p:cBhvr>
                                        <p:cTn id="37" dur="500" fill="hold"/>
                                        <p:tgtEl>
                                          <p:spTgt spid="18"/>
                                        </p:tgtEl>
                                        <p:attrNameLst>
                                          <p:attrName>ppt_h</p:attrName>
                                        </p:attrNameLst>
                                      </p:cBhvr>
                                      <p:tavLst>
                                        <p:tav tm="0">
                                          <p:val>
                                            <p:fltVal val="0"/>
                                          </p:val>
                                        </p:tav>
                                        <p:tav tm="100000">
                                          <p:val>
                                            <p:strVal val="#ppt_h"/>
                                          </p:val>
                                        </p:tav>
                                      </p:tavLst>
                                    </p:anim>
                                    <p:animEffect transition="in" filter="fade">
                                      <p:cBhvr>
                                        <p:cTn id="38" dur="500"/>
                                        <p:tgtEl>
                                          <p:spTgt spid="18"/>
                                        </p:tgtEl>
                                      </p:cBhvr>
                                    </p:animEffect>
                                  </p:childTnLst>
                                </p:cTn>
                              </p:par>
                              <p:par>
                                <p:cTn id="39" presetID="53" presetClass="entr" presetSubtype="16" fill="hold" grpId="0" nodeType="withEffect">
                                  <p:stCondLst>
                                    <p:cond delay="0"/>
                                  </p:stCondLst>
                                  <p:childTnLst>
                                    <p:set>
                                      <p:cBhvr>
                                        <p:cTn id="40" dur="1" fill="hold">
                                          <p:stCondLst>
                                            <p:cond delay="0"/>
                                          </p:stCondLst>
                                        </p:cTn>
                                        <p:tgtEl>
                                          <p:spTgt spid="11"/>
                                        </p:tgtEl>
                                        <p:attrNameLst>
                                          <p:attrName>style.visibility</p:attrName>
                                        </p:attrNameLst>
                                      </p:cBhvr>
                                      <p:to>
                                        <p:strVal val="visible"/>
                                      </p:to>
                                    </p:set>
                                    <p:anim calcmode="lin" valueType="num">
                                      <p:cBhvr>
                                        <p:cTn id="41" dur="500" fill="hold"/>
                                        <p:tgtEl>
                                          <p:spTgt spid="11"/>
                                        </p:tgtEl>
                                        <p:attrNameLst>
                                          <p:attrName>ppt_w</p:attrName>
                                        </p:attrNameLst>
                                      </p:cBhvr>
                                      <p:tavLst>
                                        <p:tav tm="0">
                                          <p:val>
                                            <p:fltVal val="0"/>
                                          </p:val>
                                        </p:tav>
                                        <p:tav tm="100000">
                                          <p:val>
                                            <p:strVal val="#ppt_w"/>
                                          </p:val>
                                        </p:tav>
                                      </p:tavLst>
                                    </p:anim>
                                    <p:anim calcmode="lin" valueType="num">
                                      <p:cBhvr>
                                        <p:cTn id="42" dur="500" fill="hold"/>
                                        <p:tgtEl>
                                          <p:spTgt spid="11"/>
                                        </p:tgtEl>
                                        <p:attrNameLst>
                                          <p:attrName>ppt_h</p:attrName>
                                        </p:attrNameLst>
                                      </p:cBhvr>
                                      <p:tavLst>
                                        <p:tav tm="0">
                                          <p:val>
                                            <p:fltVal val="0"/>
                                          </p:val>
                                        </p:tav>
                                        <p:tav tm="100000">
                                          <p:val>
                                            <p:strVal val="#ppt_h"/>
                                          </p:val>
                                        </p:tav>
                                      </p:tavLst>
                                    </p:anim>
                                    <p:animEffect transition="in" filter="fade">
                                      <p:cBhvr>
                                        <p:cTn id="43" dur="500"/>
                                        <p:tgtEl>
                                          <p:spTgt spid="11"/>
                                        </p:tgtEl>
                                      </p:cBhvr>
                                    </p:animEffect>
                                  </p:childTnLst>
                                </p:cTn>
                              </p:par>
                              <p:par>
                                <p:cTn id="44" presetID="53" presetClass="entr" presetSubtype="16" fill="hold" grpId="0" nodeType="withEffect">
                                  <p:stCondLst>
                                    <p:cond delay="0"/>
                                  </p:stCondLst>
                                  <p:childTnLst>
                                    <p:set>
                                      <p:cBhvr>
                                        <p:cTn id="45" dur="1" fill="hold">
                                          <p:stCondLst>
                                            <p:cond delay="0"/>
                                          </p:stCondLst>
                                        </p:cTn>
                                        <p:tgtEl>
                                          <p:spTgt spid="14"/>
                                        </p:tgtEl>
                                        <p:attrNameLst>
                                          <p:attrName>style.visibility</p:attrName>
                                        </p:attrNameLst>
                                      </p:cBhvr>
                                      <p:to>
                                        <p:strVal val="visible"/>
                                      </p:to>
                                    </p:set>
                                    <p:anim calcmode="lin" valueType="num">
                                      <p:cBhvr>
                                        <p:cTn id="46" dur="500" fill="hold"/>
                                        <p:tgtEl>
                                          <p:spTgt spid="14"/>
                                        </p:tgtEl>
                                        <p:attrNameLst>
                                          <p:attrName>ppt_w</p:attrName>
                                        </p:attrNameLst>
                                      </p:cBhvr>
                                      <p:tavLst>
                                        <p:tav tm="0">
                                          <p:val>
                                            <p:fltVal val="0"/>
                                          </p:val>
                                        </p:tav>
                                        <p:tav tm="100000">
                                          <p:val>
                                            <p:strVal val="#ppt_w"/>
                                          </p:val>
                                        </p:tav>
                                      </p:tavLst>
                                    </p:anim>
                                    <p:anim calcmode="lin" valueType="num">
                                      <p:cBhvr>
                                        <p:cTn id="47" dur="500" fill="hold"/>
                                        <p:tgtEl>
                                          <p:spTgt spid="14"/>
                                        </p:tgtEl>
                                        <p:attrNameLst>
                                          <p:attrName>ppt_h</p:attrName>
                                        </p:attrNameLst>
                                      </p:cBhvr>
                                      <p:tavLst>
                                        <p:tav tm="0">
                                          <p:val>
                                            <p:fltVal val="0"/>
                                          </p:val>
                                        </p:tav>
                                        <p:tav tm="100000">
                                          <p:val>
                                            <p:strVal val="#ppt_h"/>
                                          </p:val>
                                        </p:tav>
                                      </p:tavLst>
                                    </p:anim>
                                    <p:animEffect transition="in" filter="fade">
                                      <p:cBhvr>
                                        <p:cTn id="48" dur="500"/>
                                        <p:tgtEl>
                                          <p:spTgt spid="14"/>
                                        </p:tgtEl>
                                      </p:cBhvr>
                                    </p:animEffect>
                                  </p:childTnLst>
                                </p:cTn>
                              </p:par>
                              <p:par>
                                <p:cTn id="49" presetID="53" presetClass="entr" presetSubtype="16" fill="hold" grpId="0" nodeType="withEffect">
                                  <p:stCondLst>
                                    <p:cond delay="0"/>
                                  </p:stCondLst>
                                  <p:childTnLst>
                                    <p:set>
                                      <p:cBhvr>
                                        <p:cTn id="50" dur="1" fill="hold">
                                          <p:stCondLst>
                                            <p:cond delay="0"/>
                                          </p:stCondLst>
                                        </p:cTn>
                                        <p:tgtEl>
                                          <p:spTgt spid="15"/>
                                        </p:tgtEl>
                                        <p:attrNameLst>
                                          <p:attrName>style.visibility</p:attrName>
                                        </p:attrNameLst>
                                      </p:cBhvr>
                                      <p:to>
                                        <p:strVal val="visible"/>
                                      </p:to>
                                    </p:set>
                                    <p:anim calcmode="lin" valueType="num">
                                      <p:cBhvr>
                                        <p:cTn id="51" dur="500" fill="hold"/>
                                        <p:tgtEl>
                                          <p:spTgt spid="15"/>
                                        </p:tgtEl>
                                        <p:attrNameLst>
                                          <p:attrName>ppt_w</p:attrName>
                                        </p:attrNameLst>
                                      </p:cBhvr>
                                      <p:tavLst>
                                        <p:tav tm="0">
                                          <p:val>
                                            <p:fltVal val="0"/>
                                          </p:val>
                                        </p:tav>
                                        <p:tav tm="100000">
                                          <p:val>
                                            <p:strVal val="#ppt_w"/>
                                          </p:val>
                                        </p:tav>
                                      </p:tavLst>
                                    </p:anim>
                                    <p:anim calcmode="lin" valueType="num">
                                      <p:cBhvr>
                                        <p:cTn id="52" dur="500" fill="hold"/>
                                        <p:tgtEl>
                                          <p:spTgt spid="15"/>
                                        </p:tgtEl>
                                        <p:attrNameLst>
                                          <p:attrName>ppt_h</p:attrName>
                                        </p:attrNameLst>
                                      </p:cBhvr>
                                      <p:tavLst>
                                        <p:tav tm="0">
                                          <p:val>
                                            <p:fltVal val="0"/>
                                          </p:val>
                                        </p:tav>
                                        <p:tav tm="100000">
                                          <p:val>
                                            <p:strVal val="#ppt_h"/>
                                          </p:val>
                                        </p:tav>
                                      </p:tavLst>
                                    </p:anim>
                                    <p:animEffect transition="in" filter="fade">
                                      <p:cBhvr>
                                        <p:cTn id="53" dur="500"/>
                                        <p:tgtEl>
                                          <p:spTgt spid="15"/>
                                        </p:tgtEl>
                                      </p:cBhvr>
                                    </p:animEffect>
                                  </p:childTnLst>
                                </p:cTn>
                              </p:par>
                              <p:par>
                                <p:cTn id="54" presetID="53" presetClass="entr" presetSubtype="16" fill="hold" grpId="0" nodeType="withEffect">
                                  <p:stCondLst>
                                    <p:cond delay="0"/>
                                  </p:stCondLst>
                                  <p:childTnLst>
                                    <p:set>
                                      <p:cBhvr>
                                        <p:cTn id="55" dur="1" fill="hold">
                                          <p:stCondLst>
                                            <p:cond delay="0"/>
                                          </p:stCondLst>
                                        </p:cTn>
                                        <p:tgtEl>
                                          <p:spTgt spid="16"/>
                                        </p:tgtEl>
                                        <p:attrNameLst>
                                          <p:attrName>style.visibility</p:attrName>
                                        </p:attrNameLst>
                                      </p:cBhvr>
                                      <p:to>
                                        <p:strVal val="visible"/>
                                      </p:to>
                                    </p:set>
                                    <p:anim calcmode="lin" valueType="num">
                                      <p:cBhvr>
                                        <p:cTn id="56" dur="500" fill="hold"/>
                                        <p:tgtEl>
                                          <p:spTgt spid="16"/>
                                        </p:tgtEl>
                                        <p:attrNameLst>
                                          <p:attrName>ppt_w</p:attrName>
                                        </p:attrNameLst>
                                      </p:cBhvr>
                                      <p:tavLst>
                                        <p:tav tm="0">
                                          <p:val>
                                            <p:fltVal val="0"/>
                                          </p:val>
                                        </p:tav>
                                        <p:tav tm="100000">
                                          <p:val>
                                            <p:strVal val="#ppt_w"/>
                                          </p:val>
                                        </p:tav>
                                      </p:tavLst>
                                    </p:anim>
                                    <p:anim calcmode="lin" valueType="num">
                                      <p:cBhvr>
                                        <p:cTn id="57" dur="500" fill="hold"/>
                                        <p:tgtEl>
                                          <p:spTgt spid="16"/>
                                        </p:tgtEl>
                                        <p:attrNameLst>
                                          <p:attrName>ppt_h</p:attrName>
                                        </p:attrNameLst>
                                      </p:cBhvr>
                                      <p:tavLst>
                                        <p:tav tm="0">
                                          <p:val>
                                            <p:fltVal val="0"/>
                                          </p:val>
                                        </p:tav>
                                        <p:tav tm="100000">
                                          <p:val>
                                            <p:strVal val="#ppt_h"/>
                                          </p:val>
                                        </p:tav>
                                      </p:tavLst>
                                    </p:anim>
                                    <p:animEffect transition="in" filter="fade">
                                      <p:cBhvr>
                                        <p:cTn id="58" dur="500"/>
                                        <p:tgtEl>
                                          <p:spTgt spid="16"/>
                                        </p:tgtEl>
                                      </p:cBhvr>
                                    </p:animEffect>
                                  </p:childTnLst>
                                </p:cTn>
                              </p:par>
                              <p:par>
                                <p:cTn id="59" presetID="53" presetClass="entr" presetSubtype="16" fill="hold" grpId="0" nodeType="withEffect">
                                  <p:stCondLst>
                                    <p:cond delay="0"/>
                                  </p:stCondLst>
                                  <p:childTnLst>
                                    <p:set>
                                      <p:cBhvr>
                                        <p:cTn id="60" dur="1" fill="hold">
                                          <p:stCondLst>
                                            <p:cond delay="0"/>
                                          </p:stCondLst>
                                        </p:cTn>
                                        <p:tgtEl>
                                          <p:spTgt spid="19"/>
                                        </p:tgtEl>
                                        <p:attrNameLst>
                                          <p:attrName>style.visibility</p:attrName>
                                        </p:attrNameLst>
                                      </p:cBhvr>
                                      <p:to>
                                        <p:strVal val="visible"/>
                                      </p:to>
                                    </p:set>
                                    <p:anim calcmode="lin" valueType="num">
                                      <p:cBhvr>
                                        <p:cTn id="61" dur="500" fill="hold"/>
                                        <p:tgtEl>
                                          <p:spTgt spid="19"/>
                                        </p:tgtEl>
                                        <p:attrNameLst>
                                          <p:attrName>ppt_w</p:attrName>
                                        </p:attrNameLst>
                                      </p:cBhvr>
                                      <p:tavLst>
                                        <p:tav tm="0">
                                          <p:val>
                                            <p:fltVal val="0"/>
                                          </p:val>
                                        </p:tav>
                                        <p:tav tm="100000">
                                          <p:val>
                                            <p:strVal val="#ppt_w"/>
                                          </p:val>
                                        </p:tav>
                                      </p:tavLst>
                                    </p:anim>
                                    <p:anim calcmode="lin" valueType="num">
                                      <p:cBhvr>
                                        <p:cTn id="62" dur="500" fill="hold"/>
                                        <p:tgtEl>
                                          <p:spTgt spid="19"/>
                                        </p:tgtEl>
                                        <p:attrNameLst>
                                          <p:attrName>ppt_h</p:attrName>
                                        </p:attrNameLst>
                                      </p:cBhvr>
                                      <p:tavLst>
                                        <p:tav tm="0">
                                          <p:val>
                                            <p:fltVal val="0"/>
                                          </p:val>
                                        </p:tav>
                                        <p:tav tm="100000">
                                          <p:val>
                                            <p:strVal val="#ppt_h"/>
                                          </p:val>
                                        </p:tav>
                                      </p:tavLst>
                                    </p:anim>
                                    <p:animEffect transition="in" filter="fade">
                                      <p:cBhvr>
                                        <p:cTn id="63" dur="500"/>
                                        <p:tgtEl>
                                          <p:spTgt spid="19"/>
                                        </p:tgtEl>
                                      </p:cBhvr>
                                    </p:animEffect>
                                  </p:childTnLst>
                                </p:cTn>
                              </p:par>
                            </p:childTnLst>
                          </p:cTn>
                        </p:par>
                      </p:childTnLst>
                    </p:cTn>
                  </p:par>
                  <p:par>
                    <p:cTn id="64" fill="hold">
                      <p:stCondLst>
                        <p:cond delay="indefinite"/>
                      </p:stCondLst>
                      <p:childTnLst>
                        <p:par>
                          <p:cTn id="65" fill="hold">
                            <p:stCondLst>
                              <p:cond delay="0"/>
                            </p:stCondLst>
                            <p:childTnLst>
                              <p:par>
                                <p:cTn id="66" presetID="53" presetClass="entr" presetSubtype="16" fill="hold" grpId="0" nodeType="clickEffect">
                                  <p:stCondLst>
                                    <p:cond delay="0"/>
                                  </p:stCondLst>
                                  <p:childTnLst>
                                    <p:set>
                                      <p:cBhvr>
                                        <p:cTn id="67" dur="1" fill="hold">
                                          <p:stCondLst>
                                            <p:cond delay="0"/>
                                          </p:stCondLst>
                                        </p:cTn>
                                        <p:tgtEl>
                                          <p:spTgt spid="21"/>
                                        </p:tgtEl>
                                        <p:attrNameLst>
                                          <p:attrName>style.visibility</p:attrName>
                                        </p:attrNameLst>
                                      </p:cBhvr>
                                      <p:to>
                                        <p:strVal val="visible"/>
                                      </p:to>
                                    </p:set>
                                    <p:anim calcmode="lin" valueType="num">
                                      <p:cBhvr>
                                        <p:cTn id="68" dur="500" fill="hold"/>
                                        <p:tgtEl>
                                          <p:spTgt spid="21"/>
                                        </p:tgtEl>
                                        <p:attrNameLst>
                                          <p:attrName>ppt_w</p:attrName>
                                        </p:attrNameLst>
                                      </p:cBhvr>
                                      <p:tavLst>
                                        <p:tav tm="0">
                                          <p:val>
                                            <p:fltVal val="0"/>
                                          </p:val>
                                        </p:tav>
                                        <p:tav tm="100000">
                                          <p:val>
                                            <p:strVal val="#ppt_w"/>
                                          </p:val>
                                        </p:tav>
                                      </p:tavLst>
                                    </p:anim>
                                    <p:anim calcmode="lin" valueType="num">
                                      <p:cBhvr>
                                        <p:cTn id="69" dur="500" fill="hold"/>
                                        <p:tgtEl>
                                          <p:spTgt spid="21"/>
                                        </p:tgtEl>
                                        <p:attrNameLst>
                                          <p:attrName>ppt_h</p:attrName>
                                        </p:attrNameLst>
                                      </p:cBhvr>
                                      <p:tavLst>
                                        <p:tav tm="0">
                                          <p:val>
                                            <p:fltVal val="0"/>
                                          </p:val>
                                        </p:tav>
                                        <p:tav tm="100000">
                                          <p:val>
                                            <p:strVal val="#ppt_h"/>
                                          </p:val>
                                        </p:tav>
                                      </p:tavLst>
                                    </p:anim>
                                    <p:animEffect transition="in" filter="fade">
                                      <p:cBhvr>
                                        <p:cTn id="70" dur="500"/>
                                        <p:tgtEl>
                                          <p:spTgt spid="21"/>
                                        </p:tgtEl>
                                      </p:cBhvr>
                                    </p:animEffect>
                                  </p:childTnLst>
                                </p:cTn>
                              </p:par>
                              <p:par>
                                <p:cTn id="71" presetID="53" presetClass="entr" presetSubtype="16" fill="hold" grpId="0" nodeType="withEffect">
                                  <p:stCondLst>
                                    <p:cond delay="0"/>
                                  </p:stCondLst>
                                  <p:childTnLst>
                                    <p:set>
                                      <p:cBhvr>
                                        <p:cTn id="72" dur="1" fill="hold">
                                          <p:stCondLst>
                                            <p:cond delay="0"/>
                                          </p:stCondLst>
                                        </p:cTn>
                                        <p:tgtEl>
                                          <p:spTgt spid="22"/>
                                        </p:tgtEl>
                                        <p:attrNameLst>
                                          <p:attrName>style.visibility</p:attrName>
                                        </p:attrNameLst>
                                      </p:cBhvr>
                                      <p:to>
                                        <p:strVal val="visible"/>
                                      </p:to>
                                    </p:set>
                                    <p:anim calcmode="lin" valueType="num">
                                      <p:cBhvr>
                                        <p:cTn id="73" dur="500" fill="hold"/>
                                        <p:tgtEl>
                                          <p:spTgt spid="22"/>
                                        </p:tgtEl>
                                        <p:attrNameLst>
                                          <p:attrName>ppt_w</p:attrName>
                                        </p:attrNameLst>
                                      </p:cBhvr>
                                      <p:tavLst>
                                        <p:tav tm="0">
                                          <p:val>
                                            <p:fltVal val="0"/>
                                          </p:val>
                                        </p:tav>
                                        <p:tav tm="100000">
                                          <p:val>
                                            <p:strVal val="#ppt_w"/>
                                          </p:val>
                                        </p:tav>
                                      </p:tavLst>
                                    </p:anim>
                                    <p:anim calcmode="lin" valueType="num">
                                      <p:cBhvr>
                                        <p:cTn id="74" dur="500" fill="hold"/>
                                        <p:tgtEl>
                                          <p:spTgt spid="22"/>
                                        </p:tgtEl>
                                        <p:attrNameLst>
                                          <p:attrName>ppt_h</p:attrName>
                                        </p:attrNameLst>
                                      </p:cBhvr>
                                      <p:tavLst>
                                        <p:tav tm="0">
                                          <p:val>
                                            <p:fltVal val="0"/>
                                          </p:val>
                                        </p:tav>
                                        <p:tav tm="100000">
                                          <p:val>
                                            <p:strVal val="#ppt_h"/>
                                          </p:val>
                                        </p:tav>
                                      </p:tavLst>
                                    </p:anim>
                                    <p:animEffect transition="in" filter="fade">
                                      <p:cBhvr>
                                        <p:cTn id="75" dur="500"/>
                                        <p:tgtEl>
                                          <p:spTgt spid="22"/>
                                        </p:tgtEl>
                                      </p:cBhvr>
                                    </p:animEffect>
                                  </p:childTnLst>
                                </p:cTn>
                              </p:par>
                            </p:childTnLst>
                          </p:cTn>
                        </p:par>
                        <p:par>
                          <p:cTn id="76" fill="hold">
                            <p:stCondLst>
                              <p:cond delay="500"/>
                            </p:stCondLst>
                            <p:childTnLst>
                              <p:par>
                                <p:cTn id="77" presetID="10" presetClass="entr" presetSubtype="0" fill="hold" nodeType="afterEffect">
                                  <p:stCondLst>
                                    <p:cond delay="0"/>
                                  </p:stCondLst>
                                  <p:childTnLst>
                                    <p:set>
                                      <p:cBhvr>
                                        <p:cTn id="78" dur="1" fill="hold">
                                          <p:stCondLst>
                                            <p:cond delay="0"/>
                                          </p:stCondLst>
                                        </p:cTn>
                                        <p:tgtEl>
                                          <p:spTgt spid="23"/>
                                        </p:tgtEl>
                                        <p:attrNameLst>
                                          <p:attrName>style.visibility</p:attrName>
                                        </p:attrNameLst>
                                      </p:cBhvr>
                                      <p:to>
                                        <p:strVal val="visible"/>
                                      </p:to>
                                    </p:set>
                                    <p:animEffect transition="in" filter="fade">
                                      <p:cBhvr>
                                        <p:cTn id="79" dur="500"/>
                                        <p:tgtEl>
                                          <p:spTgt spid="23"/>
                                        </p:tgtEl>
                                      </p:cBhvr>
                                    </p:animEffect>
                                  </p:childTnLst>
                                </p:cTn>
                              </p:par>
                            </p:childTnLst>
                          </p:cTn>
                        </p:par>
                      </p:childTnLst>
                    </p:cTn>
                  </p:par>
                  <p:par>
                    <p:cTn id="80" fill="hold">
                      <p:stCondLst>
                        <p:cond delay="indefinite"/>
                      </p:stCondLst>
                      <p:childTnLst>
                        <p:par>
                          <p:cTn id="81" fill="hold">
                            <p:stCondLst>
                              <p:cond delay="0"/>
                            </p:stCondLst>
                            <p:childTnLst>
                              <p:par>
                                <p:cTn id="82" presetID="53" presetClass="entr" presetSubtype="16" fill="hold" grpId="0" nodeType="clickEffect">
                                  <p:stCondLst>
                                    <p:cond delay="0"/>
                                  </p:stCondLst>
                                  <p:childTnLst>
                                    <p:set>
                                      <p:cBhvr>
                                        <p:cTn id="83" dur="1" fill="hold">
                                          <p:stCondLst>
                                            <p:cond delay="0"/>
                                          </p:stCondLst>
                                        </p:cTn>
                                        <p:tgtEl>
                                          <p:spTgt spid="24"/>
                                        </p:tgtEl>
                                        <p:attrNameLst>
                                          <p:attrName>style.visibility</p:attrName>
                                        </p:attrNameLst>
                                      </p:cBhvr>
                                      <p:to>
                                        <p:strVal val="visible"/>
                                      </p:to>
                                    </p:set>
                                    <p:anim calcmode="lin" valueType="num">
                                      <p:cBhvr>
                                        <p:cTn id="84" dur="500" fill="hold"/>
                                        <p:tgtEl>
                                          <p:spTgt spid="24"/>
                                        </p:tgtEl>
                                        <p:attrNameLst>
                                          <p:attrName>ppt_w</p:attrName>
                                        </p:attrNameLst>
                                      </p:cBhvr>
                                      <p:tavLst>
                                        <p:tav tm="0">
                                          <p:val>
                                            <p:fltVal val="0"/>
                                          </p:val>
                                        </p:tav>
                                        <p:tav tm="100000">
                                          <p:val>
                                            <p:strVal val="#ppt_w"/>
                                          </p:val>
                                        </p:tav>
                                      </p:tavLst>
                                    </p:anim>
                                    <p:anim calcmode="lin" valueType="num">
                                      <p:cBhvr>
                                        <p:cTn id="85" dur="500" fill="hold"/>
                                        <p:tgtEl>
                                          <p:spTgt spid="24"/>
                                        </p:tgtEl>
                                        <p:attrNameLst>
                                          <p:attrName>ppt_h</p:attrName>
                                        </p:attrNameLst>
                                      </p:cBhvr>
                                      <p:tavLst>
                                        <p:tav tm="0">
                                          <p:val>
                                            <p:fltVal val="0"/>
                                          </p:val>
                                        </p:tav>
                                        <p:tav tm="100000">
                                          <p:val>
                                            <p:strVal val="#ppt_h"/>
                                          </p:val>
                                        </p:tav>
                                      </p:tavLst>
                                    </p:anim>
                                    <p:animEffect transition="in" filter="fade">
                                      <p:cBhvr>
                                        <p:cTn id="86" dur="500"/>
                                        <p:tgtEl>
                                          <p:spTgt spid="24"/>
                                        </p:tgtEl>
                                      </p:cBhvr>
                                    </p:animEffect>
                                  </p:childTnLst>
                                </p:cTn>
                              </p:par>
                              <p:par>
                                <p:cTn id="87" presetID="53" presetClass="entr" presetSubtype="16" fill="hold" grpId="0" nodeType="withEffect">
                                  <p:stCondLst>
                                    <p:cond delay="0"/>
                                  </p:stCondLst>
                                  <p:childTnLst>
                                    <p:set>
                                      <p:cBhvr>
                                        <p:cTn id="88" dur="1" fill="hold">
                                          <p:stCondLst>
                                            <p:cond delay="0"/>
                                          </p:stCondLst>
                                        </p:cTn>
                                        <p:tgtEl>
                                          <p:spTgt spid="25"/>
                                        </p:tgtEl>
                                        <p:attrNameLst>
                                          <p:attrName>style.visibility</p:attrName>
                                        </p:attrNameLst>
                                      </p:cBhvr>
                                      <p:to>
                                        <p:strVal val="visible"/>
                                      </p:to>
                                    </p:set>
                                    <p:anim calcmode="lin" valueType="num">
                                      <p:cBhvr>
                                        <p:cTn id="89" dur="500" fill="hold"/>
                                        <p:tgtEl>
                                          <p:spTgt spid="25"/>
                                        </p:tgtEl>
                                        <p:attrNameLst>
                                          <p:attrName>ppt_w</p:attrName>
                                        </p:attrNameLst>
                                      </p:cBhvr>
                                      <p:tavLst>
                                        <p:tav tm="0">
                                          <p:val>
                                            <p:fltVal val="0"/>
                                          </p:val>
                                        </p:tav>
                                        <p:tav tm="100000">
                                          <p:val>
                                            <p:strVal val="#ppt_w"/>
                                          </p:val>
                                        </p:tav>
                                      </p:tavLst>
                                    </p:anim>
                                    <p:anim calcmode="lin" valueType="num">
                                      <p:cBhvr>
                                        <p:cTn id="90" dur="500" fill="hold"/>
                                        <p:tgtEl>
                                          <p:spTgt spid="25"/>
                                        </p:tgtEl>
                                        <p:attrNameLst>
                                          <p:attrName>ppt_h</p:attrName>
                                        </p:attrNameLst>
                                      </p:cBhvr>
                                      <p:tavLst>
                                        <p:tav tm="0">
                                          <p:val>
                                            <p:fltVal val="0"/>
                                          </p:val>
                                        </p:tav>
                                        <p:tav tm="100000">
                                          <p:val>
                                            <p:strVal val="#ppt_h"/>
                                          </p:val>
                                        </p:tav>
                                      </p:tavLst>
                                    </p:anim>
                                    <p:animEffect transition="in" filter="fade">
                                      <p:cBhvr>
                                        <p:cTn id="91" dur="500"/>
                                        <p:tgtEl>
                                          <p:spTgt spid="25"/>
                                        </p:tgtEl>
                                      </p:cBhvr>
                                    </p:animEffect>
                                  </p:childTnLst>
                                </p:cTn>
                              </p:par>
                            </p:childTnLst>
                          </p:cTn>
                        </p:par>
                        <p:par>
                          <p:cTn id="92" fill="hold">
                            <p:stCondLst>
                              <p:cond delay="500"/>
                            </p:stCondLst>
                            <p:childTnLst>
                              <p:par>
                                <p:cTn id="93" presetID="10" presetClass="entr" presetSubtype="0" fill="hold" nodeType="afterEffect">
                                  <p:stCondLst>
                                    <p:cond delay="0"/>
                                  </p:stCondLst>
                                  <p:childTnLst>
                                    <p:set>
                                      <p:cBhvr>
                                        <p:cTn id="94" dur="1" fill="hold">
                                          <p:stCondLst>
                                            <p:cond delay="0"/>
                                          </p:stCondLst>
                                        </p:cTn>
                                        <p:tgtEl>
                                          <p:spTgt spid="26"/>
                                        </p:tgtEl>
                                        <p:attrNameLst>
                                          <p:attrName>style.visibility</p:attrName>
                                        </p:attrNameLst>
                                      </p:cBhvr>
                                      <p:to>
                                        <p:strVal val="visible"/>
                                      </p:to>
                                    </p:set>
                                    <p:animEffect transition="in" filter="fade">
                                      <p:cBhvr>
                                        <p:cTn id="95" dur="500"/>
                                        <p:tgtEl>
                                          <p:spTgt spid="26"/>
                                        </p:tgtEl>
                                      </p:cBhvr>
                                    </p:animEffect>
                                  </p:childTnLst>
                                </p:cTn>
                              </p:par>
                            </p:childTnLst>
                          </p:cTn>
                        </p:par>
                      </p:childTnLst>
                    </p:cTn>
                  </p:par>
                  <p:par>
                    <p:cTn id="96" fill="hold">
                      <p:stCondLst>
                        <p:cond delay="indefinite"/>
                      </p:stCondLst>
                      <p:childTnLst>
                        <p:par>
                          <p:cTn id="97" fill="hold">
                            <p:stCondLst>
                              <p:cond delay="0"/>
                            </p:stCondLst>
                            <p:childTnLst>
                              <p:par>
                                <p:cTn id="98" presetID="53" presetClass="entr" presetSubtype="16" fill="hold" grpId="0" nodeType="clickEffect">
                                  <p:stCondLst>
                                    <p:cond delay="0"/>
                                  </p:stCondLst>
                                  <p:childTnLst>
                                    <p:set>
                                      <p:cBhvr>
                                        <p:cTn id="99" dur="1" fill="hold">
                                          <p:stCondLst>
                                            <p:cond delay="0"/>
                                          </p:stCondLst>
                                        </p:cTn>
                                        <p:tgtEl>
                                          <p:spTgt spid="27"/>
                                        </p:tgtEl>
                                        <p:attrNameLst>
                                          <p:attrName>style.visibility</p:attrName>
                                        </p:attrNameLst>
                                      </p:cBhvr>
                                      <p:to>
                                        <p:strVal val="visible"/>
                                      </p:to>
                                    </p:set>
                                    <p:anim calcmode="lin" valueType="num">
                                      <p:cBhvr>
                                        <p:cTn id="100" dur="500" fill="hold"/>
                                        <p:tgtEl>
                                          <p:spTgt spid="27"/>
                                        </p:tgtEl>
                                        <p:attrNameLst>
                                          <p:attrName>ppt_w</p:attrName>
                                        </p:attrNameLst>
                                      </p:cBhvr>
                                      <p:tavLst>
                                        <p:tav tm="0">
                                          <p:val>
                                            <p:fltVal val="0"/>
                                          </p:val>
                                        </p:tav>
                                        <p:tav tm="100000">
                                          <p:val>
                                            <p:strVal val="#ppt_w"/>
                                          </p:val>
                                        </p:tav>
                                      </p:tavLst>
                                    </p:anim>
                                    <p:anim calcmode="lin" valueType="num">
                                      <p:cBhvr>
                                        <p:cTn id="101" dur="500" fill="hold"/>
                                        <p:tgtEl>
                                          <p:spTgt spid="27"/>
                                        </p:tgtEl>
                                        <p:attrNameLst>
                                          <p:attrName>ppt_h</p:attrName>
                                        </p:attrNameLst>
                                      </p:cBhvr>
                                      <p:tavLst>
                                        <p:tav tm="0">
                                          <p:val>
                                            <p:fltVal val="0"/>
                                          </p:val>
                                        </p:tav>
                                        <p:tav tm="100000">
                                          <p:val>
                                            <p:strVal val="#ppt_h"/>
                                          </p:val>
                                        </p:tav>
                                      </p:tavLst>
                                    </p:anim>
                                    <p:animEffect transition="in" filter="fade">
                                      <p:cBhvr>
                                        <p:cTn id="102" dur="500"/>
                                        <p:tgtEl>
                                          <p:spTgt spid="27"/>
                                        </p:tgtEl>
                                      </p:cBhvr>
                                    </p:animEffect>
                                  </p:childTnLst>
                                </p:cTn>
                              </p:par>
                              <p:par>
                                <p:cTn id="103" presetID="53" presetClass="entr" presetSubtype="16" fill="hold" grpId="0" nodeType="withEffect">
                                  <p:stCondLst>
                                    <p:cond delay="0"/>
                                  </p:stCondLst>
                                  <p:childTnLst>
                                    <p:set>
                                      <p:cBhvr>
                                        <p:cTn id="104" dur="1" fill="hold">
                                          <p:stCondLst>
                                            <p:cond delay="0"/>
                                          </p:stCondLst>
                                        </p:cTn>
                                        <p:tgtEl>
                                          <p:spTgt spid="28"/>
                                        </p:tgtEl>
                                        <p:attrNameLst>
                                          <p:attrName>style.visibility</p:attrName>
                                        </p:attrNameLst>
                                      </p:cBhvr>
                                      <p:to>
                                        <p:strVal val="visible"/>
                                      </p:to>
                                    </p:set>
                                    <p:anim calcmode="lin" valueType="num">
                                      <p:cBhvr>
                                        <p:cTn id="105" dur="500" fill="hold"/>
                                        <p:tgtEl>
                                          <p:spTgt spid="28"/>
                                        </p:tgtEl>
                                        <p:attrNameLst>
                                          <p:attrName>ppt_w</p:attrName>
                                        </p:attrNameLst>
                                      </p:cBhvr>
                                      <p:tavLst>
                                        <p:tav tm="0">
                                          <p:val>
                                            <p:fltVal val="0"/>
                                          </p:val>
                                        </p:tav>
                                        <p:tav tm="100000">
                                          <p:val>
                                            <p:strVal val="#ppt_w"/>
                                          </p:val>
                                        </p:tav>
                                      </p:tavLst>
                                    </p:anim>
                                    <p:anim calcmode="lin" valueType="num">
                                      <p:cBhvr>
                                        <p:cTn id="106" dur="500" fill="hold"/>
                                        <p:tgtEl>
                                          <p:spTgt spid="28"/>
                                        </p:tgtEl>
                                        <p:attrNameLst>
                                          <p:attrName>ppt_h</p:attrName>
                                        </p:attrNameLst>
                                      </p:cBhvr>
                                      <p:tavLst>
                                        <p:tav tm="0">
                                          <p:val>
                                            <p:fltVal val="0"/>
                                          </p:val>
                                        </p:tav>
                                        <p:tav tm="100000">
                                          <p:val>
                                            <p:strVal val="#ppt_h"/>
                                          </p:val>
                                        </p:tav>
                                      </p:tavLst>
                                    </p:anim>
                                    <p:animEffect transition="in" filter="fade">
                                      <p:cBhvr>
                                        <p:cTn id="107" dur="500"/>
                                        <p:tgtEl>
                                          <p:spTgt spid="28"/>
                                        </p:tgtEl>
                                      </p:cBhvr>
                                    </p:animEffect>
                                  </p:childTnLst>
                                </p:cTn>
                              </p:par>
                            </p:childTnLst>
                          </p:cTn>
                        </p:par>
                        <p:par>
                          <p:cTn id="108" fill="hold">
                            <p:stCondLst>
                              <p:cond delay="500"/>
                            </p:stCondLst>
                            <p:childTnLst>
                              <p:par>
                                <p:cTn id="109" presetID="10" presetClass="entr" presetSubtype="0" fill="hold" nodeType="afterEffect">
                                  <p:stCondLst>
                                    <p:cond delay="0"/>
                                  </p:stCondLst>
                                  <p:childTnLst>
                                    <p:set>
                                      <p:cBhvr>
                                        <p:cTn id="110" dur="1" fill="hold">
                                          <p:stCondLst>
                                            <p:cond delay="0"/>
                                          </p:stCondLst>
                                        </p:cTn>
                                        <p:tgtEl>
                                          <p:spTgt spid="35"/>
                                        </p:tgtEl>
                                        <p:attrNameLst>
                                          <p:attrName>style.visibility</p:attrName>
                                        </p:attrNameLst>
                                      </p:cBhvr>
                                      <p:to>
                                        <p:strVal val="visible"/>
                                      </p:to>
                                    </p:set>
                                    <p:animEffect transition="in" filter="fade">
                                      <p:cBhvr>
                                        <p:cTn id="111" dur="500"/>
                                        <p:tgtEl>
                                          <p:spTgt spid="35"/>
                                        </p:tgtEl>
                                      </p:cBhvr>
                                    </p:animEffect>
                                  </p:childTnLst>
                                </p:cTn>
                              </p:par>
                            </p:childTnLst>
                          </p:cTn>
                        </p:par>
                        <p:par>
                          <p:cTn id="112" fill="hold">
                            <p:stCondLst>
                              <p:cond delay="1000"/>
                            </p:stCondLst>
                            <p:childTnLst>
                              <p:par>
                                <p:cTn id="113" presetID="10" presetClass="entr" presetSubtype="0" fill="hold" grpId="0" nodeType="afterEffect">
                                  <p:stCondLst>
                                    <p:cond delay="0"/>
                                  </p:stCondLst>
                                  <p:childTnLst>
                                    <p:set>
                                      <p:cBhvr>
                                        <p:cTn id="114" dur="1" fill="hold">
                                          <p:stCondLst>
                                            <p:cond delay="0"/>
                                          </p:stCondLst>
                                        </p:cTn>
                                        <p:tgtEl>
                                          <p:spTgt spid="9"/>
                                        </p:tgtEl>
                                        <p:attrNameLst>
                                          <p:attrName>style.visibility</p:attrName>
                                        </p:attrNameLst>
                                      </p:cBhvr>
                                      <p:to>
                                        <p:strVal val="visible"/>
                                      </p:to>
                                    </p:set>
                                    <p:animEffect transition="in" filter="fade">
                                      <p:cBhvr>
                                        <p:cTn id="115" dur="500"/>
                                        <p:tgtEl>
                                          <p:spTgt spid="9"/>
                                        </p:tgtEl>
                                      </p:cBhvr>
                                    </p:animEffect>
                                  </p:childTnLst>
                                </p:cTn>
                              </p:par>
                            </p:childTnLst>
                          </p:cTn>
                        </p:par>
                        <p:par>
                          <p:cTn id="116" fill="hold">
                            <p:stCondLst>
                              <p:cond delay="1500"/>
                            </p:stCondLst>
                            <p:childTnLst>
                              <p:par>
                                <p:cTn id="117" presetID="10" presetClass="entr" presetSubtype="0" fill="hold" grpId="0" nodeType="afterEffect">
                                  <p:stCondLst>
                                    <p:cond delay="0"/>
                                  </p:stCondLst>
                                  <p:childTnLst>
                                    <p:set>
                                      <p:cBhvr>
                                        <p:cTn id="118" dur="1" fill="hold">
                                          <p:stCondLst>
                                            <p:cond delay="0"/>
                                          </p:stCondLst>
                                        </p:cTn>
                                        <p:tgtEl>
                                          <p:spTgt spid="29"/>
                                        </p:tgtEl>
                                        <p:attrNameLst>
                                          <p:attrName>style.visibility</p:attrName>
                                        </p:attrNameLst>
                                      </p:cBhvr>
                                      <p:to>
                                        <p:strVal val="visible"/>
                                      </p:to>
                                    </p:set>
                                    <p:animEffect transition="in" filter="fade">
                                      <p:cBhvr>
                                        <p:cTn id="119" dur="500"/>
                                        <p:tgtEl>
                                          <p:spTgt spid="29"/>
                                        </p:tgtEl>
                                      </p:cBhvr>
                                    </p:animEffect>
                                  </p:childTnLst>
                                </p:cTn>
                              </p:par>
                            </p:childTnLst>
                          </p:cTn>
                        </p:par>
                      </p:childTnLst>
                    </p:cTn>
                  </p:par>
                  <p:par>
                    <p:cTn id="120" fill="hold">
                      <p:stCondLst>
                        <p:cond delay="indefinite"/>
                      </p:stCondLst>
                      <p:childTnLst>
                        <p:par>
                          <p:cTn id="121" fill="hold">
                            <p:stCondLst>
                              <p:cond delay="0"/>
                            </p:stCondLst>
                            <p:childTnLst>
                              <p:par>
                                <p:cTn id="122" presetID="53" presetClass="entr" presetSubtype="16" fill="hold" grpId="0" nodeType="clickEffect">
                                  <p:stCondLst>
                                    <p:cond delay="0"/>
                                  </p:stCondLst>
                                  <p:childTnLst>
                                    <p:set>
                                      <p:cBhvr>
                                        <p:cTn id="123" dur="1" fill="hold">
                                          <p:stCondLst>
                                            <p:cond delay="0"/>
                                          </p:stCondLst>
                                        </p:cTn>
                                        <p:tgtEl>
                                          <p:spTgt spid="30"/>
                                        </p:tgtEl>
                                        <p:attrNameLst>
                                          <p:attrName>style.visibility</p:attrName>
                                        </p:attrNameLst>
                                      </p:cBhvr>
                                      <p:to>
                                        <p:strVal val="visible"/>
                                      </p:to>
                                    </p:set>
                                    <p:anim calcmode="lin" valueType="num">
                                      <p:cBhvr>
                                        <p:cTn id="124" dur="500" fill="hold"/>
                                        <p:tgtEl>
                                          <p:spTgt spid="30"/>
                                        </p:tgtEl>
                                        <p:attrNameLst>
                                          <p:attrName>ppt_w</p:attrName>
                                        </p:attrNameLst>
                                      </p:cBhvr>
                                      <p:tavLst>
                                        <p:tav tm="0">
                                          <p:val>
                                            <p:fltVal val="0"/>
                                          </p:val>
                                        </p:tav>
                                        <p:tav tm="100000">
                                          <p:val>
                                            <p:strVal val="#ppt_w"/>
                                          </p:val>
                                        </p:tav>
                                      </p:tavLst>
                                    </p:anim>
                                    <p:anim calcmode="lin" valueType="num">
                                      <p:cBhvr>
                                        <p:cTn id="125" dur="500" fill="hold"/>
                                        <p:tgtEl>
                                          <p:spTgt spid="30"/>
                                        </p:tgtEl>
                                        <p:attrNameLst>
                                          <p:attrName>ppt_h</p:attrName>
                                        </p:attrNameLst>
                                      </p:cBhvr>
                                      <p:tavLst>
                                        <p:tav tm="0">
                                          <p:val>
                                            <p:fltVal val="0"/>
                                          </p:val>
                                        </p:tav>
                                        <p:tav tm="100000">
                                          <p:val>
                                            <p:strVal val="#ppt_h"/>
                                          </p:val>
                                        </p:tav>
                                      </p:tavLst>
                                    </p:anim>
                                    <p:animEffect transition="in" filter="fade">
                                      <p:cBhvr>
                                        <p:cTn id="126" dur="500"/>
                                        <p:tgtEl>
                                          <p:spTgt spid="30"/>
                                        </p:tgtEl>
                                      </p:cBhvr>
                                    </p:animEffect>
                                  </p:childTnLst>
                                </p:cTn>
                              </p:par>
                              <p:par>
                                <p:cTn id="127" presetID="53" presetClass="entr" presetSubtype="16" fill="hold" grpId="0" nodeType="withEffect">
                                  <p:stCondLst>
                                    <p:cond delay="0"/>
                                  </p:stCondLst>
                                  <p:childTnLst>
                                    <p:set>
                                      <p:cBhvr>
                                        <p:cTn id="128" dur="1" fill="hold">
                                          <p:stCondLst>
                                            <p:cond delay="0"/>
                                          </p:stCondLst>
                                        </p:cTn>
                                        <p:tgtEl>
                                          <p:spTgt spid="31"/>
                                        </p:tgtEl>
                                        <p:attrNameLst>
                                          <p:attrName>style.visibility</p:attrName>
                                        </p:attrNameLst>
                                      </p:cBhvr>
                                      <p:to>
                                        <p:strVal val="visible"/>
                                      </p:to>
                                    </p:set>
                                    <p:anim calcmode="lin" valueType="num">
                                      <p:cBhvr>
                                        <p:cTn id="129" dur="500" fill="hold"/>
                                        <p:tgtEl>
                                          <p:spTgt spid="31"/>
                                        </p:tgtEl>
                                        <p:attrNameLst>
                                          <p:attrName>ppt_w</p:attrName>
                                        </p:attrNameLst>
                                      </p:cBhvr>
                                      <p:tavLst>
                                        <p:tav tm="0">
                                          <p:val>
                                            <p:fltVal val="0"/>
                                          </p:val>
                                        </p:tav>
                                        <p:tav tm="100000">
                                          <p:val>
                                            <p:strVal val="#ppt_w"/>
                                          </p:val>
                                        </p:tav>
                                      </p:tavLst>
                                    </p:anim>
                                    <p:anim calcmode="lin" valueType="num">
                                      <p:cBhvr>
                                        <p:cTn id="130" dur="500" fill="hold"/>
                                        <p:tgtEl>
                                          <p:spTgt spid="31"/>
                                        </p:tgtEl>
                                        <p:attrNameLst>
                                          <p:attrName>ppt_h</p:attrName>
                                        </p:attrNameLst>
                                      </p:cBhvr>
                                      <p:tavLst>
                                        <p:tav tm="0">
                                          <p:val>
                                            <p:fltVal val="0"/>
                                          </p:val>
                                        </p:tav>
                                        <p:tav tm="100000">
                                          <p:val>
                                            <p:strVal val="#ppt_h"/>
                                          </p:val>
                                        </p:tav>
                                      </p:tavLst>
                                    </p:anim>
                                    <p:animEffect transition="in" filter="fade">
                                      <p:cBhvr>
                                        <p:cTn id="131" dur="500"/>
                                        <p:tgtEl>
                                          <p:spTgt spid="31"/>
                                        </p:tgtEl>
                                      </p:cBhvr>
                                    </p:animEffect>
                                  </p:childTnLst>
                                </p:cTn>
                              </p:par>
                            </p:childTnLst>
                          </p:cTn>
                        </p:par>
                        <p:par>
                          <p:cTn id="132" fill="hold">
                            <p:stCondLst>
                              <p:cond delay="500"/>
                            </p:stCondLst>
                            <p:childTnLst>
                              <p:par>
                                <p:cTn id="133" presetID="10" presetClass="entr" presetSubtype="0" fill="hold" nodeType="afterEffect">
                                  <p:stCondLst>
                                    <p:cond delay="0"/>
                                  </p:stCondLst>
                                  <p:childTnLst>
                                    <p:set>
                                      <p:cBhvr>
                                        <p:cTn id="134" dur="1" fill="hold">
                                          <p:stCondLst>
                                            <p:cond delay="0"/>
                                          </p:stCondLst>
                                        </p:cTn>
                                        <p:tgtEl>
                                          <p:spTgt spid="38"/>
                                        </p:tgtEl>
                                        <p:attrNameLst>
                                          <p:attrName>style.visibility</p:attrName>
                                        </p:attrNameLst>
                                      </p:cBhvr>
                                      <p:to>
                                        <p:strVal val="visible"/>
                                      </p:to>
                                    </p:set>
                                    <p:animEffect transition="in" filter="fade">
                                      <p:cBhvr>
                                        <p:cTn id="135" dur="500"/>
                                        <p:tgtEl>
                                          <p:spTgt spid="38"/>
                                        </p:tgtEl>
                                      </p:cBhvr>
                                    </p:animEffect>
                                  </p:childTnLst>
                                </p:cTn>
                              </p:par>
                            </p:childTnLst>
                          </p:cTn>
                        </p:par>
                      </p:childTnLst>
                    </p:cTn>
                  </p:par>
                  <p:par>
                    <p:cTn id="136" fill="hold">
                      <p:stCondLst>
                        <p:cond delay="indefinite"/>
                      </p:stCondLst>
                      <p:childTnLst>
                        <p:par>
                          <p:cTn id="137" fill="hold">
                            <p:stCondLst>
                              <p:cond delay="0"/>
                            </p:stCondLst>
                            <p:childTnLst>
                              <p:par>
                                <p:cTn id="138" presetID="53" presetClass="entr" presetSubtype="16" fill="hold" grpId="0" nodeType="clickEffect">
                                  <p:stCondLst>
                                    <p:cond delay="0"/>
                                  </p:stCondLst>
                                  <p:childTnLst>
                                    <p:set>
                                      <p:cBhvr>
                                        <p:cTn id="139" dur="1" fill="hold">
                                          <p:stCondLst>
                                            <p:cond delay="0"/>
                                          </p:stCondLst>
                                        </p:cTn>
                                        <p:tgtEl>
                                          <p:spTgt spid="33"/>
                                        </p:tgtEl>
                                        <p:attrNameLst>
                                          <p:attrName>style.visibility</p:attrName>
                                        </p:attrNameLst>
                                      </p:cBhvr>
                                      <p:to>
                                        <p:strVal val="visible"/>
                                      </p:to>
                                    </p:set>
                                    <p:anim calcmode="lin" valueType="num">
                                      <p:cBhvr>
                                        <p:cTn id="140" dur="500" fill="hold"/>
                                        <p:tgtEl>
                                          <p:spTgt spid="33"/>
                                        </p:tgtEl>
                                        <p:attrNameLst>
                                          <p:attrName>ppt_w</p:attrName>
                                        </p:attrNameLst>
                                      </p:cBhvr>
                                      <p:tavLst>
                                        <p:tav tm="0">
                                          <p:val>
                                            <p:fltVal val="0"/>
                                          </p:val>
                                        </p:tav>
                                        <p:tav tm="100000">
                                          <p:val>
                                            <p:strVal val="#ppt_w"/>
                                          </p:val>
                                        </p:tav>
                                      </p:tavLst>
                                    </p:anim>
                                    <p:anim calcmode="lin" valueType="num">
                                      <p:cBhvr>
                                        <p:cTn id="141" dur="500" fill="hold"/>
                                        <p:tgtEl>
                                          <p:spTgt spid="33"/>
                                        </p:tgtEl>
                                        <p:attrNameLst>
                                          <p:attrName>ppt_h</p:attrName>
                                        </p:attrNameLst>
                                      </p:cBhvr>
                                      <p:tavLst>
                                        <p:tav tm="0">
                                          <p:val>
                                            <p:fltVal val="0"/>
                                          </p:val>
                                        </p:tav>
                                        <p:tav tm="100000">
                                          <p:val>
                                            <p:strVal val="#ppt_h"/>
                                          </p:val>
                                        </p:tav>
                                      </p:tavLst>
                                    </p:anim>
                                    <p:animEffect transition="in" filter="fade">
                                      <p:cBhvr>
                                        <p:cTn id="142" dur="500"/>
                                        <p:tgtEl>
                                          <p:spTgt spid="33"/>
                                        </p:tgtEl>
                                      </p:cBhvr>
                                    </p:animEffect>
                                  </p:childTnLst>
                                </p:cTn>
                              </p:par>
                              <p:par>
                                <p:cTn id="143" presetID="53" presetClass="entr" presetSubtype="16" fill="hold" grpId="0" nodeType="withEffect">
                                  <p:stCondLst>
                                    <p:cond delay="0"/>
                                  </p:stCondLst>
                                  <p:childTnLst>
                                    <p:set>
                                      <p:cBhvr>
                                        <p:cTn id="144" dur="1" fill="hold">
                                          <p:stCondLst>
                                            <p:cond delay="0"/>
                                          </p:stCondLst>
                                        </p:cTn>
                                        <p:tgtEl>
                                          <p:spTgt spid="34"/>
                                        </p:tgtEl>
                                        <p:attrNameLst>
                                          <p:attrName>style.visibility</p:attrName>
                                        </p:attrNameLst>
                                      </p:cBhvr>
                                      <p:to>
                                        <p:strVal val="visible"/>
                                      </p:to>
                                    </p:set>
                                    <p:anim calcmode="lin" valueType="num">
                                      <p:cBhvr>
                                        <p:cTn id="145" dur="500" fill="hold"/>
                                        <p:tgtEl>
                                          <p:spTgt spid="34"/>
                                        </p:tgtEl>
                                        <p:attrNameLst>
                                          <p:attrName>ppt_w</p:attrName>
                                        </p:attrNameLst>
                                      </p:cBhvr>
                                      <p:tavLst>
                                        <p:tav tm="0">
                                          <p:val>
                                            <p:fltVal val="0"/>
                                          </p:val>
                                        </p:tav>
                                        <p:tav tm="100000">
                                          <p:val>
                                            <p:strVal val="#ppt_w"/>
                                          </p:val>
                                        </p:tav>
                                      </p:tavLst>
                                    </p:anim>
                                    <p:anim calcmode="lin" valueType="num">
                                      <p:cBhvr>
                                        <p:cTn id="146" dur="500" fill="hold"/>
                                        <p:tgtEl>
                                          <p:spTgt spid="34"/>
                                        </p:tgtEl>
                                        <p:attrNameLst>
                                          <p:attrName>ppt_h</p:attrName>
                                        </p:attrNameLst>
                                      </p:cBhvr>
                                      <p:tavLst>
                                        <p:tav tm="0">
                                          <p:val>
                                            <p:fltVal val="0"/>
                                          </p:val>
                                        </p:tav>
                                        <p:tav tm="100000">
                                          <p:val>
                                            <p:strVal val="#ppt_h"/>
                                          </p:val>
                                        </p:tav>
                                      </p:tavLst>
                                    </p:anim>
                                    <p:animEffect transition="in" filter="fade">
                                      <p:cBhvr>
                                        <p:cTn id="147" dur="500"/>
                                        <p:tgtEl>
                                          <p:spTgt spid="34"/>
                                        </p:tgtEl>
                                      </p:cBhvr>
                                    </p:animEffect>
                                  </p:childTnLst>
                                </p:cTn>
                              </p:par>
                            </p:childTnLst>
                          </p:cTn>
                        </p:par>
                        <p:par>
                          <p:cTn id="148" fill="hold">
                            <p:stCondLst>
                              <p:cond delay="500"/>
                            </p:stCondLst>
                            <p:childTnLst>
                              <p:par>
                                <p:cTn id="149" presetID="10" presetClass="entr" presetSubtype="0" fill="hold" nodeType="afterEffect">
                                  <p:stCondLst>
                                    <p:cond delay="0"/>
                                  </p:stCondLst>
                                  <p:childTnLst>
                                    <p:set>
                                      <p:cBhvr>
                                        <p:cTn id="150" dur="1" fill="hold">
                                          <p:stCondLst>
                                            <p:cond delay="0"/>
                                          </p:stCondLst>
                                        </p:cTn>
                                        <p:tgtEl>
                                          <p:spTgt spid="46"/>
                                        </p:tgtEl>
                                        <p:attrNameLst>
                                          <p:attrName>style.visibility</p:attrName>
                                        </p:attrNameLst>
                                      </p:cBhvr>
                                      <p:to>
                                        <p:strVal val="visible"/>
                                      </p:to>
                                    </p:set>
                                    <p:animEffect transition="in" filter="fade">
                                      <p:cBhvr>
                                        <p:cTn id="151" dur="500"/>
                                        <p:tgtEl>
                                          <p:spTgt spid="46"/>
                                        </p:tgtEl>
                                      </p:cBhvr>
                                    </p:animEffect>
                                  </p:childTnLst>
                                </p:cTn>
                              </p:par>
                            </p:childTnLst>
                          </p:cTn>
                        </p:par>
                        <p:par>
                          <p:cTn id="152" fill="hold">
                            <p:stCondLst>
                              <p:cond delay="1000"/>
                            </p:stCondLst>
                            <p:childTnLst>
                              <p:par>
                                <p:cTn id="153" presetID="10" presetClass="entr" presetSubtype="0" fill="hold" grpId="0" nodeType="afterEffect">
                                  <p:stCondLst>
                                    <p:cond delay="0"/>
                                  </p:stCondLst>
                                  <p:childTnLst>
                                    <p:set>
                                      <p:cBhvr>
                                        <p:cTn id="154" dur="1" fill="hold">
                                          <p:stCondLst>
                                            <p:cond delay="0"/>
                                          </p:stCondLst>
                                        </p:cTn>
                                        <p:tgtEl>
                                          <p:spTgt spid="48"/>
                                        </p:tgtEl>
                                        <p:attrNameLst>
                                          <p:attrName>style.visibility</p:attrName>
                                        </p:attrNameLst>
                                      </p:cBhvr>
                                      <p:to>
                                        <p:strVal val="visible"/>
                                      </p:to>
                                    </p:set>
                                    <p:animEffect transition="in" filter="fade">
                                      <p:cBhvr>
                                        <p:cTn id="155" dur="500"/>
                                        <p:tgtEl>
                                          <p:spTgt spid="48"/>
                                        </p:tgtEl>
                                      </p:cBhvr>
                                    </p:animEffect>
                                  </p:childTnLst>
                                </p:cTn>
                              </p:par>
                            </p:childTnLst>
                          </p:cTn>
                        </p:par>
                        <p:par>
                          <p:cTn id="156" fill="hold">
                            <p:stCondLst>
                              <p:cond delay="1500"/>
                            </p:stCondLst>
                            <p:childTnLst>
                              <p:par>
                                <p:cTn id="157" presetID="10" presetClass="entr" presetSubtype="0" fill="hold" grpId="0" nodeType="afterEffect">
                                  <p:stCondLst>
                                    <p:cond delay="0"/>
                                  </p:stCondLst>
                                  <p:childTnLst>
                                    <p:set>
                                      <p:cBhvr>
                                        <p:cTn id="158" dur="1" fill="hold">
                                          <p:stCondLst>
                                            <p:cond delay="0"/>
                                          </p:stCondLst>
                                        </p:cTn>
                                        <p:tgtEl>
                                          <p:spTgt spid="49"/>
                                        </p:tgtEl>
                                        <p:attrNameLst>
                                          <p:attrName>style.visibility</p:attrName>
                                        </p:attrNameLst>
                                      </p:cBhvr>
                                      <p:to>
                                        <p:strVal val="visible"/>
                                      </p:to>
                                    </p:set>
                                    <p:animEffect transition="in" filter="fade">
                                      <p:cBhvr>
                                        <p:cTn id="159" dur="500"/>
                                        <p:tgtEl>
                                          <p:spTgt spid="49"/>
                                        </p:tgtEl>
                                      </p:cBhvr>
                                    </p:animEffect>
                                  </p:childTnLst>
                                </p:cTn>
                              </p:par>
                            </p:childTnLst>
                          </p:cTn>
                        </p:par>
                      </p:childTnLst>
                    </p:cTn>
                  </p:par>
                  <p:par>
                    <p:cTn id="160" fill="hold">
                      <p:stCondLst>
                        <p:cond delay="indefinite"/>
                      </p:stCondLst>
                      <p:childTnLst>
                        <p:par>
                          <p:cTn id="161" fill="hold">
                            <p:stCondLst>
                              <p:cond delay="0"/>
                            </p:stCondLst>
                            <p:childTnLst>
                              <p:par>
                                <p:cTn id="162" presetID="53" presetClass="entr" presetSubtype="16" fill="hold" grpId="0" nodeType="clickEffect">
                                  <p:stCondLst>
                                    <p:cond delay="0"/>
                                  </p:stCondLst>
                                  <p:childTnLst>
                                    <p:set>
                                      <p:cBhvr>
                                        <p:cTn id="163" dur="1" fill="hold">
                                          <p:stCondLst>
                                            <p:cond delay="0"/>
                                          </p:stCondLst>
                                        </p:cTn>
                                        <p:tgtEl>
                                          <p:spTgt spid="36"/>
                                        </p:tgtEl>
                                        <p:attrNameLst>
                                          <p:attrName>style.visibility</p:attrName>
                                        </p:attrNameLst>
                                      </p:cBhvr>
                                      <p:to>
                                        <p:strVal val="visible"/>
                                      </p:to>
                                    </p:set>
                                    <p:anim calcmode="lin" valueType="num">
                                      <p:cBhvr>
                                        <p:cTn id="164" dur="500" fill="hold"/>
                                        <p:tgtEl>
                                          <p:spTgt spid="36"/>
                                        </p:tgtEl>
                                        <p:attrNameLst>
                                          <p:attrName>ppt_w</p:attrName>
                                        </p:attrNameLst>
                                      </p:cBhvr>
                                      <p:tavLst>
                                        <p:tav tm="0">
                                          <p:val>
                                            <p:fltVal val="0"/>
                                          </p:val>
                                        </p:tav>
                                        <p:tav tm="100000">
                                          <p:val>
                                            <p:strVal val="#ppt_w"/>
                                          </p:val>
                                        </p:tav>
                                      </p:tavLst>
                                    </p:anim>
                                    <p:anim calcmode="lin" valueType="num">
                                      <p:cBhvr>
                                        <p:cTn id="165" dur="500" fill="hold"/>
                                        <p:tgtEl>
                                          <p:spTgt spid="36"/>
                                        </p:tgtEl>
                                        <p:attrNameLst>
                                          <p:attrName>ppt_h</p:attrName>
                                        </p:attrNameLst>
                                      </p:cBhvr>
                                      <p:tavLst>
                                        <p:tav tm="0">
                                          <p:val>
                                            <p:fltVal val="0"/>
                                          </p:val>
                                        </p:tav>
                                        <p:tav tm="100000">
                                          <p:val>
                                            <p:strVal val="#ppt_h"/>
                                          </p:val>
                                        </p:tav>
                                      </p:tavLst>
                                    </p:anim>
                                    <p:animEffect transition="in" filter="fade">
                                      <p:cBhvr>
                                        <p:cTn id="166" dur="500"/>
                                        <p:tgtEl>
                                          <p:spTgt spid="36"/>
                                        </p:tgtEl>
                                      </p:cBhvr>
                                    </p:animEffect>
                                  </p:childTnLst>
                                </p:cTn>
                              </p:par>
                              <p:par>
                                <p:cTn id="167" presetID="53" presetClass="entr" presetSubtype="16" fill="hold" grpId="0" nodeType="withEffect">
                                  <p:stCondLst>
                                    <p:cond delay="0"/>
                                  </p:stCondLst>
                                  <p:childTnLst>
                                    <p:set>
                                      <p:cBhvr>
                                        <p:cTn id="168" dur="1" fill="hold">
                                          <p:stCondLst>
                                            <p:cond delay="0"/>
                                          </p:stCondLst>
                                        </p:cTn>
                                        <p:tgtEl>
                                          <p:spTgt spid="37"/>
                                        </p:tgtEl>
                                        <p:attrNameLst>
                                          <p:attrName>style.visibility</p:attrName>
                                        </p:attrNameLst>
                                      </p:cBhvr>
                                      <p:to>
                                        <p:strVal val="visible"/>
                                      </p:to>
                                    </p:set>
                                    <p:anim calcmode="lin" valueType="num">
                                      <p:cBhvr>
                                        <p:cTn id="169" dur="500" fill="hold"/>
                                        <p:tgtEl>
                                          <p:spTgt spid="37"/>
                                        </p:tgtEl>
                                        <p:attrNameLst>
                                          <p:attrName>ppt_w</p:attrName>
                                        </p:attrNameLst>
                                      </p:cBhvr>
                                      <p:tavLst>
                                        <p:tav tm="0">
                                          <p:val>
                                            <p:fltVal val="0"/>
                                          </p:val>
                                        </p:tav>
                                        <p:tav tm="100000">
                                          <p:val>
                                            <p:strVal val="#ppt_w"/>
                                          </p:val>
                                        </p:tav>
                                      </p:tavLst>
                                    </p:anim>
                                    <p:anim calcmode="lin" valueType="num">
                                      <p:cBhvr>
                                        <p:cTn id="170" dur="500" fill="hold"/>
                                        <p:tgtEl>
                                          <p:spTgt spid="37"/>
                                        </p:tgtEl>
                                        <p:attrNameLst>
                                          <p:attrName>ppt_h</p:attrName>
                                        </p:attrNameLst>
                                      </p:cBhvr>
                                      <p:tavLst>
                                        <p:tav tm="0">
                                          <p:val>
                                            <p:fltVal val="0"/>
                                          </p:val>
                                        </p:tav>
                                        <p:tav tm="100000">
                                          <p:val>
                                            <p:strVal val="#ppt_h"/>
                                          </p:val>
                                        </p:tav>
                                      </p:tavLst>
                                    </p:anim>
                                    <p:animEffect transition="in" filter="fade">
                                      <p:cBhvr>
                                        <p:cTn id="171" dur="500"/>
                                        <p:tgtEl>
                                          <p:spTgt spid="37"/>
                                        </p:tgtEl>
                                      </p:cBhvr>
                                    </p:animEffect>
                                  </p:childTnLst>
                                </p:cTn>
                              </p:par>
                            </p:childTnLst>
                          </p:cTn>
                        </p:par>
                        <p:par>
                          <p:cTn id="172" fill="hold">
                            <p:stCondLst>
                              <p:cond delay="500"/>
                            </p:stCondLst>
                            <p:childTnLst>
                              <p:par>
                                <p:cTn id="173" presetID="10" presetClass="entr" presetSubtype="0" fill="hold" nodeType="afterEffect">
                                  <p:stCondLst>
                                    <p:cond delay="0"/>
                                  </p:stCondLst>
                                  <p:childTnLst>
                                    <p:set>
                                      <p:cBhvr>
                                        <p:cTn id="174" dur="1" fill="hold">
                                          <p:stCondLst>
                                            <p:cond delay="0"/>
                                          </p:stCondLst>
                                        </p:cTn>
                                        <p:tgtEl>
                                          <p:spTgt spid="47"/>
                                        </p:tgtEl>
                                        <p:attrNameLst>
                                          <p:attrName>style.visibility</p:attrName>
                                        </p:attrNameLst>
                                      </p:cBhvr>
                                      <p:to>
                                        <p:strVal val="visible"/>
                                      </p:to>
                                    </p:set>
                                    <p:animEffect transition="in" filter="fade">
                                      <p:cBhvr>
                                        <p:cTn id="175" dur="500"/>
                                        <p:tgtEl>
                                          <p:spTgt spid="47"/>
                                        </p:tgtEl>
                                      </p:cBhvr>
                                    </p:animEffect>
                                  </p:childTnLst>
                                </p:cTn>
                              </p:par>
                            </p:childTnLst>
                          </p:cTn>
                        </p:par>
                        <p:par>
                          <p:cTn id="176" fill="hold">
                            <p:stCondLst>
                              <p:cond delay="1000"/>
                            </p:stCondLst>
                            <p:childTnLst>
                              <p:par>
                                <p:cTn id="177" presetID="10" presetClass="entr" presetSubtype="0" fill="hold" grpId="0" nodeType="afterEffect">
                                  <p:stCondLst>
                                    <p:cond delay="0"/>
                                  </p:stCondLst>
                                  <p:childTnLst>
                                    <p:set>
                                      <p:cBhvr>
                                        <p:cTn id="178" dur="1" fill="hold">
                                          <p:stCondLst>
                                            <p:cond delay="0"/>
                                          </p:stCondLst>
                                        </p:cTn>
                                        <p:tgtEl>
                                          <p:spTgt spid="50"/>
                                        </p:tgtEl>
                                        <p:attrNameLst>
                                          <p:attrName>style.visibility</p:attrName>
                                        </p:attrNameLst>
                                      </p:cBhvr>
                                      <p:to>
                                        <p:strVal val="visible"/>
                                      </p:to>
                                    </p:set>
                                    <p:animEffect transition="in" filter="fade">
                                      <p:cBhvr>
                                        <p:cTn id="179" dur="500"/>
                                        <p:tgtEl>
                                          <p:spTgt spid="50"/>
                                        </p:tgtEl>
                                      </p:cBhvr>
                                    </p:animEffect>
                                  </p:childTnLst>
                                </p:cTn>
                              </p:par>
                            </p:childTnLst>
                          </p:cTn>
                        </p:par>
                        <p:par>
                          <p:cTn id="180" fill="hold">
                            <p:stCondLst>
                              <p:cond delay="1500"/>
                            </p:stCondLst>
                            <p:childTnLst>
                              <p:par>
                                <p:cTn id="181" presetID="10" presetClass="entr" presetSubtype="0" fill="hold" grpId="0" nodeType="afterEffect">
                                  <p:stCondLst>
                                    <p:cond delay="0"/>
                                  </p:stCondLst>
                                  <p:childTnLst>
                                    <p:set>
                                      <p:cBhvr>
                                        <p:cTn id="182" dur="1" fill="hold">
                                          <p:stCondLst>
                                            <p:cond delay="0"/>
                                          </p:stCondLst>
                                        </p:cTn>
                                        <p:tgtEl>
                                          <p:spTgt spid="51"/>
                                        </p:tgtEl>
                                        <p:attrNameLst>
                                          <p:attrName>style.visibility</p:attrName>
                                        </p:attrNameLst>
                                      </p:cBhvr>
                                      <p:to>
                                        <p:strVal val="visible"/>
                                      </p:to>
                                    </p:set>
                                    <p:animEffect transition="in" filter="fade">
                                      <p:cBhvr>
                                        <p:cTn id="183"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4" grpId="0" animBg="1"/>
      <p:bldP spid="25" grpId="0" animBg="1"/>
      <p:bldP spid="27" grpId="0" animBg="1"/>
      <p:bldP spid="28" grpId="0" animBg="1"/>
      <p:bldP spid="30" grpId="0" animBg="1"/>
      <p:bldP spid="31" grpId="0" animBg="1"/>
      <p:bldP spid="33" grpId="0" animBg="1"/>
      <p:bldP spid="34" grpId="0" animBg="1"/>
      <p:bldP spid="36" grpId="0" animBg="1"/>
      <p:bldP spid="37" grpId="0" animBg="1"/>
      <p:bldP spid="45" grpId="0"/>
      <p:bldP spid="9" grpId="0" animBg="1"/>
      <p:bldP spid="48" grpId="0" animBg="1"/>
      <p:bldP spid="29" grpId="0"/>
      <p:bldP spid="49" grpId="0"/>
      <p:bldP spid="50" grpId="0" animBg="1"/>
      <p:bldP spid="51" grpId="0"/>
    </p:bldLst>
  </p:timing>
</p:sld>
</file>

<file path=ppt/theme/theme1.xml><?xml version="1.0" encoding="utf-8"?>
<a:theme xmlns:a="http://schemas.openxmlformats.org/drawingml/2006/main" name="Office Theme">
  <a:themeElements>
    <a:clrScheme name="Ppt Template">
      <a:dk1>
        <a:sysClr val="windowText" lastClr="000000"/>
      </a:dk1>
      <a:lt1>
        <a:sysClr val="window" lastClr="FFFFFF"/>
      </a:lt1>
      <a:dk2>
        <a:srgbClr val="7F7F7F"/>
      </a:dk2>
      <a:lt2>
        <a:srgbClr val="F2F2F2"/>
      </a:lt2>
      <a:accent1>
        <a:srgbClr val="0A1931"/>
      </a:accent1>
      <a:accent2>
        <a:srgbClr val="185ADB"/>
      </a:accent2>
      <a:accent3>
        <a:srgbClr val="FFC947"/>
      </a:accent3>
      <a:accent4>
        <a:srgbClr val="EFEFEF"/>
      </a:accent4>
      <a:accent5>
        <a:srgbClr val="5B9BD5"/>
      </a:accent5>
      <a:accent6>
        <a:srgbClr val="70AD47"/>
      </a:accent6>
      <a:hlink>
        <a:srgbClr val="0563C1"/>
      </a:hlink>
      <a:folHlink>
        <a:srgbClr val="954F72"/>
      </a:folHlink>
    </a:clrScheme>
    <a:fontScheme name="Quicksand">
      <a:majorFont>
        <a:latin typeface="quicksand"/>
        <a:ea typeface=""/>
        <a:cs typeface=""/>
      </a:majorFont>
      <a:minorFont>
        <a:latin typeface="quicksan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نسق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2542</TotalTime>
  <Words>555</Words>
  <Application>Microsoft Office PowerPoint</Application>
  <PresentationFormat>شاشة عريضة</PresentationFormat>
  <Paragraphs>153</Paragraphs>
  <Slides>17</Slides>
  <Notes>2</Notes>
  <HiddenSlides>0</HiddenSlides>
  <MMClips>0</MMClips>
  <ScaleCrop>false</ScaleCrop>
  <HeadingPairs>
    <vt:vector size="6" baseType="variant">
      <vt:variant>
        <vt:lpstr>الخطوط المستخدمة</vt:lpstr>
      </vt:variant>
      <vt:variant>
        <vt:i4>3</vt:i4>
      </vt:variant>
      <vt:variant>
        <vt:lpstr>نسق</vt:lpstr>
      </vt:variant>
      <vt:variant>
        <vt:i4>1</vt:i4>
      </vt:variant>
      <vt:variant>
        <vt:lpstr>عناوين الشرائح</vt:lpstr>
      </vt:variant>
      <vt:variant>
        <vt:i4>17</vt:i4>
      </vt:variant>
    </vt:vector>
  </HeadingPairs>
  <TitlesOfParts>
    <vt:vector size="21" baseType="lpstr">
      <vt:lpstr>Arial</vt:lpstr>
      <vt:lpstr>Calibri</vt:lpstr>
      <vt:lpstr>quicksand</vt:lpstr>
      <vt:lpstr>Office Theme</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Raiyan Siyam</dc:creator>
  <cp:lastModifiedBy>Wesam Shokry</cp:lastModifiedBy>
  <cp:revision>107</cp:revision>
  <dcterms:created xsi:type="dcterms:W3CDTF">2021-07-11T18:19:19Z</dcterms:created>
  <dcterms:modified xsi:type="dcterms:W3CDTF">2025-02-18T19:38:55Z</dcterms:modified>
</cp:coreProperties>
</file>