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73" r:id="rId11"/>
    <p:sldId id="265" r:id="rId12"/>
    <p:sldId id="264" r:id="rId13"/>
    <p:sldId id="270" r:id="rId14"/>
    <p:sldId id="271" r:id="rId15"/>
    <p:sldId id="269" r:id="rId16"/>
    <p:sldId id="263" r:id="rId17"/>
    <p:sldId id="276" r:id="rId18"/>
    <p:sldId id="267" r:id="rId19"/>
    <p:sldId id="272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660"/>
  </p:normalViewPr>
  <p:slideViewPr>
    <p:cSldViewPr snapToGrid="0">
      <p:cViewPr>
        <p:scale>
          <a:sx n="100" d="100"/>
          <a:sy n="100" d="100"/>
        </p:scale>
        <p:origin x="293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Title Slide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CEO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Todays Session. And Write Your Short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Paragraph Here. We Can Write The Summary of Our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Company Or Our self In Short. Also We Can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Give a Great Welcome To Our Viewers.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Remove This Dummy Text As Soon As You Are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Editing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E7C1E3D-ACC5-4250-8242-5A1592AD7E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391" y="2089421"/>
            <a:ext cx="3033754" cy="3038046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024386" y="296751"/>
            <a:ext cx="6170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Company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081456"/>
            <a:chOff x="7043737" y="1086699"/>
            <a:chExt cx="3021060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081456"/>
            <a:chOff x="7043737" y="4809350"/>
            <a:chExt cx="3021060" cy="1081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081456"/>
            <a:chOff x="7043737" y="2329793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313458" y="31542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491712" y="69933"/>
            <a:ext cx="545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Strategy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1043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Zaman</cp:lastModifiedBy>
  <cp:revision>68</cp:revision>
  <dcterms:created xsi:type="dcterms:W3CDTF">2021-07-11T18:19:19Z</dcterms:created>
  <dcterms:modified xsi:type="dcterms:W3CDTF">2024-02-26T19:09:18Z</dcterms:modified>
</cp:coreProperties>
</file>