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6" r:id="rId9"/>
    <p:sldId id="262" r:id="rId10"/>
    <p:sldId id="263" r:id="rId11"/>
    <p:sldId id="268" r:id="rId12"/>
    <p:sldId id="264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C4C4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898F26-DCDD-4A5A-BBFC-D015B01DF91B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C0F417-0DC7-45E7-9F76-7EF5D721105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Mazes benefits: </a:t>
          </a:r>
        </a:p>
      </dgm:t>
    </dgm:pt>
    <dgm:pt modelId="{AD045A72-3A94-41FA-8038-664FC34F33D2}" type="parTrans" cxnId="{ED9E5942-8DA9-4B00-A9A9-7D16B7B1E7E2}">
      <dgm:prSet/>
      <dgm:spPr/>
      <dgm:t>
        <a:bodyPr/>
        <a:lstStyle/>
        <a:p>
          <a:endParaRPr lang="en-US"/>
        </a:p>
      </dgm:t>
    </dgm:pt>
    <dgm:pt modelId="{61DEC870-35CF-45B4-8223-00656CF49F73}" type="sibTrans" cxnId="{ED9E5942-8DA9-4B00-A9A9-7D16B7B1E7E2}">
      <dgm:prSet/>
      <dgm:spPr/>
      <dgm:t>
        <a:bodyPr/>
        <a:lstStyle/>
        <a:p>
          <a:endParaRPr lang="en-US"/>
        </a:p>
      </dgm:t>
    </dgm:pt>
    <dgm:pt modelId="{02ED6E54-B524-4B30-B914-0B28631090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Sharpening memory (Why Solving Puzzles, 2021). </a:t>
          </a:r>
        </a:p>
      </dgm:t>
    </dgm:pt>
    <dgm:pt modelId="{E9795B9D-29EB-4D79-811A-428DCAC868AC}" type="parTrans" cxnId="{E4BECDAF-8857-44FA-8C94-8A8FFEDB52B0}">
      <dgm:prSet/>
      <dgm:spPr/>
      <dgm:t>
        <a:bodyPr/>
        <a:lstStyle/>
        <a:p>
          <a:endParaRPr lang="en-US"/>
        </a:p>
      </dgm:t>
    </dgm:pt>
    <dgm:pt modelId="{C54CDFF0-8A35-47CE-AF55-9E74F37E49EC}" type="sibTrans" cxnId="{E4BECDAF-8857-44FA-8C94-8A8FFEDB52B0}">
      <dgm:prSet/>
      <dgm:spPr/>
      <dgm:t>
        <a:bodyPr/>
        <a:lstStyle/>
        <a:p>
          <a:endParaRPr lang="en-US"/>
        </a:p>
      </dgm:t>
    </dgm:pt>
    <dgm:pt modelId="{C738575E-58DA-4337-886C-B8FA950341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Improving hand-eye coordination (Why Solving Puzzles, 2021). </a:t>
          </a:r>
        </a:p>
      </dgm:t>
    </dgm:pt>
    <dgm:pt modelId="{056DF345-D213-462E-8C52-9211CA0BB0FC}" type="parTrans" cxnId="{BC4DA2CB-8F26-4C21-B986-326FFC9BE188}">
      <dgm:prSet/>
      <dgm:spPr/>
      <dgm:t>
        <a:bodyPr/>
        <a:lstStyle/>
        <a:p>
          <a:endParaRPr lang="en-US"/>
        </a:p>
      </dgm:t>
    </dgm:pt>
    <dgm:pt modelId="{A7401CB2-4C21-410B-8F75-244ACFAB05EC}" type="sibTrans" cxnId="{BC4DA2CB-8F26-4C21-B986-326FFC9BE188}">
      <dgm:prSet/>
      <dgm:spPr/>
      <dgm:t>
        <a:bodyPr/>
        <a:lstStyle/>
        <a:p>
          <a:endParaRPr lang="en-US"/>
        </a:p>
      </dgm:t>
    </dgm:pt>
    <dgm:pt modelId="{8A47D21D-CC34-43CF-801F-BF4EBB7EF9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Helping with patience (Why Solving Puzzles, 2021). </a:t>
          </a:r>
        </a:p>
      </dgm:t>
    </dgm:pt>
    <dgm:pt modelId="{EECEA172-0618-4273-997C-8535878973B8}" type="parTrans" cxnId="{FA0FC5A3-B3E7-4518-939E-DCBD27BBE32C}">
      <dgm:prSet/>
      <dgm:spPr/>
      <dgm:t>
        <a:bodyPr/>
        <a:lstStyle/>
        <a:p>
          <a:endParaRPr lang="en-US"/>
        </a:p>
      </dgm:t>
    </dgm:pt>
    <dgm:pt modelId="{92EBA0F7-EB00-4991-90E5-C3105A74C80B}" type="sibTrans" cxnId="{FA0FC5A3-B3E7-4518-939E-DCBD27BBE32C}">
      <dgm:prSet/>
      <dgm:spPr/>
      <dgm:t>
        <a:bodyPr/>
        <a:lstStyle/>
        <a:p>
          <a:endParaRPr lang="en-US"/>
        </a:p>
      </dgm:t>
    </dgm:pt>
    <dgm:pt modelId="{83FBEDAB-F708-48F2-956B-E3CB7118E16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Riddle benefits:</a:t>
          </a:r>
        </a:p>
      </dgm:t>
    </dgm:pt>
    <dgm:pt modelId="{0BB9D232-E798-4BDA-836C-C46204F1C30D}" type="parTrans" cxnId="{EBB63213-8C8A-4435-99C2-4DEE8920BC67}">
      <dgm:prSet/>
      <dgm:spPr/>
      <dgm:t>
        <a:bodyPr/>
        <a:lstStyle/>
        <a:p>
          <a:endParaRPr lang="en-US"/>
        </a:p>
      </dgm:t>
    </dgm:pt>
    <dgm:pt modelId="{F33A38D6-BA9A-42A4-9EE6-72A3EFA92716}" type="sibTrans" cxnId="{EBB63213-8C8A-4435-99C2-4DEE8920BC67}">
      <dgm:prSet/>
      <dgm:spPr/>
      <dgm:t>
        <a:bodyPr/>
        <a:lstStyle/>
        <a:p>
          <a:endParaRPr lang="en-US"/>
        </a:p>
      </dgm:t>
    </dgm:pt>
    <dgm:pt modelId="{75200C0B-FD68-42CB-A3A5-990B01EA2B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Require solver to utilize more of their knowledge of language, experience, and other mental activities to solve it (Marcel, 2009). </a:t>
          </a:r>
        </a:p>
      </dgm:t>
    </dgm:pt>
    <dgm:pt modelId="{67429315-755B-4AE2-91C8-BC1E28B88F9D}" type="parTrans" cxnId="{D8B39DBE-1B37-4A7F-8496-23D8D5931CF3}">
      <dgm:prSet/>
      <dgm:spPr/>
      <dgm:t>
        <a:bodyPr/>
        <a:lstStyle/>
        <a:p>
          <a:endParaRPr lang="en-US"/>
        </a:p>
      </dgm:t>
    </dgm:pt>
    <dgm:pt modelId="{666BF689-25F7-4D16-B337-1CE6ADB650F9}" type="sibTrans" cxnId="{D8B39DBE-1B37-4A7F-8496-23D8D5931CF3}">
      <dgm:prSet/>
      <dgm:spPr/>
      <dgm:t>
        <a:bodyPr/>
        <a:lstStyle/>
        <a:p>
          <a:endParaRPr lang="en-US"/>
        </a:p>
      </dgm:t>
    </dgm:pt>
    <dgm:pt modelId="{F71B8842-0CD8-4728-B2D8-E484E206AD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Improve critical thinking skills (Health Benefits). </a:t>
          </a:r>
        </a:p>
      </dgm:t>
    </dgm:pt>
    <dgm:pt modelId="{13C27B37-A4D8-4E3A-92DC-BA672242435D}" type="parTrans" cxnId="{A2E2D588-BE6F-4489-B3A4-D4671D9D50F9}">
      <dgm:prSet/>
      <dgm:spPr/>
      <dgm:t>
        <a:bodyPr/>
        <a:lstStyle/>
        <a:p>
          <a:endParaRPr lang="en-US"/>
        </a:p>
      </dgm:t>
    </dgm:pt>
    <dgm:pt modelId="{C43C5179-EA6F-4F16-BE51-80457D1801BD}" type="sibTrans" cxnId="{A2E2D588-BE6F-4489-B3A4-D4671D9D50F9}">
      <dgm:prSet/>
      <dgm:spPr/>
      <dgm:t>
        <a:bodyPr/>
        <a:lstStyle/>
        <a:p>
          <a:endParaRPr lang="en-US"/>
        </a:p>
      </dgm:t>
    </dgm:pt>
    <dgm:pt modelId="{687DB668-4EF3-4ABD-9325-BE0542B51A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Problem solving skills (Health Benefits). </a:t>
          </a:r>
        </a:p>
      </dgm:t>
    </dgm:pt>
    <dgm:pt modelId="{A75F92B2-0CBA-4E40-AEBE-F4AB5A3D50A3}" type="parTrans" cxnId="{3F527664-180F-421C-BB6A-48FE6CC2335F}">
      <dgm:prSet/>
      <dgm:spPr/>
      <dgm:t>
        <a:bodyPr/>
        <a:lstStyle/>
        <a:p>
          <a:endParaRPr lang="en-US"/>
        </a:p>
      </dgm:t>
    </dgm:pt>
    <dgm:pt modelId="{4234A13B-0C10-4603-BACF-091D972AE6C8}" type="sibTrans" cxnId="{3F527664-180F-421C-BB6A-48FE6CC2335F}">
      <dgm:prSet/>
      <dgm:spPr/>
      <dgm:t>
        <a:bodyPr/>
        <a:lstStyle/>
        <a:p>
          <a:endParaRPr lang="en-US"/>
        </a:p>
      </dgm:t>
    </dgm:pt>
    <dgm:pt modelId="{9F7A0938-8184-47CA-A086-236F58990C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Memory skills (Health Benefits). </a:t>
          </a:r>
        </a:p>
      </dgm:t>
    </dgm:pt>
    <dgm:pt modelId="{51288CD8-2E52-41EE-A031-71BE46267073}" type="parTrans" cxnId="{61F65F59-B59F-44FD-9B21-4CFC3A1938EC}">
      <dgm:prSet/>
      <dgm:spPr/>
      <dgm:t>
        <a:bodyPr/>
        <a:lstStyle/>
        <a:p>
          <a:endParaRPr lang="en-US"/>
        </a:p>
      </dgm:t>
    </dgm:pt>
    <dgm:pt modelId="{8CA6C8EB-E7FE-4713-858E-A31425700DC6}" type="sibTrans" cxnId="{61F65F59-B59F-44FD-9B21-4CFC3A1938EC}">
      <dgm:prSet/>
      <dgm:spPr/>
      <dgm:t>
        <a:bodyPr/>
        <a:lstStyle/>
        <a:p>
          <a:endParaRPr lang="en-US"/>
        </a:p>
      </dgm:t>
    </dgm:pt>
    <dgm:pt modelId="{4C50F8E5-6AF5-4890-95EF-A9F76E7E9480}" type="pres">
      <dgm:prSet presAssocID="{E6898F26-DCDD-4A5A-BBFC-D015B01DF91B}" presName="root" presStyleCnt="0">
        <dgm:presLayoutVars>
          <dgm:dir/>
          <dgm:resizeHandles val="exact"/>
        </dgm:presLayoutVars>
      </dgm:prSet>
      <dgm:spPr/>
    </dgm:pt>
    <dgm:pt modelId="{30E4D2BF-A146-4935-9E5B-A1141B449972}" type="pres">
      <dgm:prSet presAssocID="{C2C0F417-0DC7-45E7-9F76-7EF5D721105E}" presName="compNode" presStyleCnt="0"/>
      <dgm:spPr/>
    </dgm:pt>
    <dgm:pt modelId="{92F61C57-61A3-4031-9D8C-AAB7CFCDCB69}" type="pres">
      <dgm:prSet presAssocID="{C2C0F417-0DC7-45E7-9F76-7EF5D721105E}" presName="iconRect" presStyleLbl="node1" presStyleIdx="0" presStyleCnt="2" custScaleX="143942" custScaleY="121742" custLinFactNeighborX="46729" custLinFactNeighborY="-5742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685D18CB-A6FC-4505-ABB0-A6B3A5583C48}" type="pres">
      <dgm:prSet presAssocID="{C2C0F417-0DC7-45E7-9F76-7EF5D721105E}" presName="iconSpace" presStyleCnt="0"/>
      <dgm:spPr/>
    </dgm:pt>
    <dgm:pt modelId="{3EF5AEEB-E423-4C56-97F5-3BE8EE88660E}" type="pres">
      <dgm:prSet presAssocID="{C2C0F417-0DC7-45E7-9F76-7EF5D721105E}" presName="parTx" presStyleLbl="revTx" presStyleIdx="0" presStyleCnt="4" custLinFactY="-53639" custLinFactNeighborY="-100000">
        <dgm:presLayoutVars>
          <dgm:chMax val="0"/>
          <dgm:chPref val="0"/>
        </dgm:presLayoutVars>
      </dgm:prSet>
      <dgm:spPr/>
    </dgm:pt>
    <dgm:pt modelId="{52274C0E-C919-4560-BE58-68DF6F02CCF5}" type="pres">
      <dgm:prSet presAssocID="{C2C0F417-0DC7-45E7-9F76-7EF5D721105E}" presName="txSpace" presStyleCnt="0"/>
      <dgm:spPr/>
    </dgm:pt>
    <dgm:pt modelId="{D5900D5C-9586-4AD2-B0DD-09AA81104497}" type="pres">
      <dgm:prSet presAssocID="{C2C0F417-0DC7-45E7-9F76-7EF5D721105E}" presName="desTx" presStyleLbl="revTx" presStyleIdx="1" presStyleCnt="4" custScaleX="122912" custLinFactY="-69721800" custLinFactNeighborX="10656" custLinFactNeighborY="-69800000">
        <dgm:presLayoutVars/>
      </dgm:prSet>
      <dgm:spPr/>
    </dgm:pt>
    <dgm:pt modelId="{950A7924-10C2-49AD-8895-2716D05C548C}" type="pres">
      <dgm:prSet presAssocID="{61DEC870-35CF-45B4-8223-00656CF49F73}" presName="sibTrans" presStyleCnt="0"/>
      <dgm:spPr/>
    </dgm:pt>
    <dgm:pt modelId="{8838BAD8-4035-4046-92E0-23F55F5A09BE}" type="pres">
      <dgm:prSet presAssocID="{83FBEDAB-F708-48F2-956B-E3CB7118E168}" presName="compNode" presStyleCnt="0"/>
      <dgm:spPr/>
    </dgm:pt>
    <dgm:pt modelId="{0024DF2C-D02E-4452-AD45-796B36AFAD85}" type="pres">
      <dgm:prSet presAssocID="{83FBEDAB-F708-48F2-956B-E3CB7118E168}" presName="iconRect" presStyleLbl="node1" presStyleIdx="1" presStyleCnt="2" custScaleX="128250" custScaleY="108944" custLinFactNeighborX="58411" custLinFactNeighborY="-5310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56CB9C1-6EA6-401C-B02D-9C2DB52B586C}" type="pres">
      <dgm:prSet presAssocID="{83FBEDAB-F708-48F2-956B-E3CB7118E168}" presName="iconSpace" presStyleCnt="0"/>
      <dgm:spPr/>
    </dgm:pt>
    <dgm:pt modelId="{D201A913-6D8F-45DE-BDFD-25BD5887A5F1}" type="pres">
      <dgm:prSet presAssocID="{83FBEDAB-F708-48F2-956B-E3CB7118E168}" presName="parTx" presStyleLbl="revTx" presStyleIdx="2" presStyleCnt="4" custLinFactY="-46205" custLinFactNeighborX="-6319" custLinFactNeighborY="-100000">
        <dgm:presLayoutVars>
          <dgm:chMax val="0"/>
          <dgm:chPref val="0"/>
        </dgm:presLayoutVars>
      </dgm:prSet>
      <dgm:spPr/>
    </dgm:pt>
    <dgm:pt modelId="{68520F36-4A50-4284-AED8-C5AAD6B7ACDD}" type="pres">
      <dgm:prSet presAssocID="{83FBEDAB-F708-48F2-956B-E3CB7118E168}" presName="txSpace" presStyleCnt="0"/>
      <dgm:spPr/>
    </dgm:pt>
    <dgm:pt modelId="{D711B24D-1EB3-48FF-8D84-B6DFD61AE44B}" type="pres">
      <dgm:prSet presAssocID="{83FBEDAB-F708-48F2-956B-E3CB7118E168}" presName="desTx" presStyleLbl="revTx" presStyleIdx="3" presStyleCnt="4" custScaleX="115819" custScaleY="167731" custLinFactY="-65300000" custLinFactNeighborX="743" custLinFactNeighborY="-65349048">
        <dgm:presLayoutVars/>
      </dgm:prSet>
      <dgm:spPr/>
    </dgm:pt>
  </dgm:ptLst>
  <dgm:cxnLst>
    <dgm:cxn modelId="{706AA10F-8D33-4952-A9A9-13C62335B8D9}" type="presOf" srcId="{F71B8842-0CD8-4728-B2D8-E484E206AD34}" destId="{D711B24D-1EB3-48FF-8D84-B6DFD61AE44B}" srcOrd="0" destOrd="1" presId="urn:microsoft.com/office/officeart/2018/2/layout/IconLabelDescriptionList"/>
    <dgm:cxn modelId="{EBB63213-8C8A-4435-99C2-4DEE8920BC67}" srcId="{E6898F26-DCDD-4A5A-BBFC-D015B01DF91B}" destId="{83FBEDAB-F708-48F2-956B-E3CB7118E168}" srcOrd="1" destOrd="0" parTransId="{0BB9D232-E798-4BDA-836C-C46204F1C30D}" sibTransId="{F33A38D6-BA9A-42A4-9EE6-72A3EFA92716}"/>
    <dgm:cxn modelId="{FAC9921C-9305-409A-BB03-72BD53ED580E}" type="presOf" srcId="{E6898F26-DCDD-4A5A-BBFC-D015B01DF91B}" destId="{4C50F8E5-6AF5-4890-95EF-A9F76E7E9480}" srcOrd="0" destOrd="0" presId="urn:microsoft.com/office/officeart/2018/2/layout/IconLabelDescriptionList"/>
    <dgm:cxn modelId="{D53A3D20-FC05-46A4-9748-937405314998}" type="presOf" srcId="{9F7A0938-8184-47CA-A086-236F58990CCD}" destId="{D711B24D-1EB3-48FF-8D84-B6DFD61AE44B}" srcOrd="0" destOrd="3" presId="urn:microsoft.com/office/officeart/2018/2/layout/IconLabelDescriptionList"/>
    <dgm:cxn modelId="{ED9E5942-8DA9-4B00-A9A9-7D16B7B1E7E2}" srcId="{E6898F26-DCDD-4A5A-BBFC-D015B01DF91B}" destId="{C2C0F417-0DC7-45E7-9F76-7EF5D721105E}" srcOrd="0" destOrd="0" parTransId="{AD045A72-3A94-41FA-8038-664FC34F33D2}" sibTransId="{61DEC870-35CF-45B4-8223-00656CF49F73}"/>
    <dgm:cxn modelId="{3F527664-180F-421C-BB6A-48FE6CC2335F}" srcId="{83FBEDAB-F708-48F2-956B-E3CB7118E168}" destId="{687DB668-4EF3-4ABD-9325-BE0542B51A73}" srcOrd="2" destOrd="0" parTransId="{A75F92B2-0CBA-4E40-AEBE-F4AB5A3D50A3}" sibTransId="{4234A13B-0C10-4603-BACF-091D972AE6C8}"/>
    <dgm:cxn modelId="{7DBAF950-01B2-4EAE-B1E2-D8AEC28980D8}" type="presOf" srcId="{75200C0B-FD68-42CB-A3A5-990B01EA2BF6}" destId="{D711B24D-1EB3-48FF-8D84-B6DFD61AE44B}" srcOrd="0" destOrd="0" presId="urn:microsoft.com/office/officeart/2018/2/layout/IconLabelDescriptionList"/>
    <dgm:cxn modelId="{48CCA454-6006-490F-B349-13ECF2B8B86F}" type="presOf" srcId="{C738575E-58DA-4337-886C-B8FA950341D3}" destId="{D5900D5C-9586-4AD2-B0DD-09AA81104497}" srcOrd="0" destOrd="1" presId="urn:microsoft.com/office/officeart/2018/2/layout/IconLabelDescriptionList"/>
    <dgm:cxn modelId="{61F65F59-B59F-44FD-9B21-4CFC3A1938EC}" srcId="{83FBEDAB-F708-48F2-956B-E3CB7118E168}" destId="{9F7A0938-8184-47CA-A086-236F58990CCD}" srcOrd="3" destOrd="0" parTransId="{51288CD8-2E52-41EE-A031-71BE46267073}" sibTransId="{8CA6C8EB-E7FE-4713-858E-A31425700DC6}"/>
    <dgm:cxn modelId="{028AAE7B-0DA6-4E72-AD82-470D7C987380}" type="presOf" srcId="{8A47D21D-CC34-43CF-801F-BF4EBB7EF911}" destId="{D5900D5C-9586-4AD2-B0DD-09AA81104497}" srcOrd="0" destOrd="2" presId="urn:microsoft.com/office/officeart/2018/2/layout/IconLabelDescriptionList"/>
    <dgm:cxn modelId="{D88A017E-514E-4130-AD09-052F1F9B14A7}" type="presOf" srcId="{687DB668-4EF3-4ABD-9325-BE0542B51A73}" destId="{D711B24D-1EB3-48FF-8D84-B6DFD61AE44B}" srcOrd="0" destOrd="2" presId="urn:microsoft.com/office/officeart/2018/2/layout/IconLabelDescriptionList"/>
    <dgm:cxn modelId="{A2E2D588-BE6F-4489-B3A4-D4671D9D50F9}" srcId="{83FBEDAB-F708-48F2-956B-E3CB7118E168}" destId="{F71B8842-0CD8-4728-B2D8-E484E206AD34}" srcOrd="1" destOrd="0" parTransId="{13C27B37-A4D8-4E3A-92DC-BA672242435D}" sibTransId="{C43C5179-EA6F-4F16-BE51-80457D1801BD}"/>
    <dgm:cxn modelId="{48DB8B99-8972-43AB-BDF9-B0309CD9FE8F}" type="presOf" srcId="{C2C0F417-0DC7-45E7-9F76-7EF5D721105E}" destId="{3EF5AEEB-E423-4C56-97F5-3BE8EE88660E}" srcOrd="0" destOrd="0" presId="urn:microsoft.com/office/officeart/2018/2/layout/IconLabelDescriptionList"/>
    <dgm:cxn modelId="{FA0FC5A3-B3E7-4518-939E-DCBD27BBE32C}" srcId="{C2C0F417-0DC7-45E7-9F76-7EF5D721105E}" destId="{8A47D21D-CC34-43CF-801F-BF4EBB7EF911}" srcOrd="2" destOrd="0" parTransId="{EECEA172-0618-4273-997C-8535878973B8}" sibTransId="{92EBA0F7-EB00-4991-90E5-C3105A74C80B}"/>
    <dgm:cxn modelId="{E4BECDAF-8857-44FA-8C94-8A8FFEDB52B0}" srcId="{C2C0F417-0DC7-45E7-9F76-7EF5D721105E}" destId="{02ED6E54-B524-4B30-B914-0B2863109049}" srcOrd="0" destOrd="0" parTransId="{E9795B9D-29EB-4D79-811A-428DCAC868AC}" sibTransId="{C54CDFF0-8A35-47CE-AF55-9E74F37E49EC}"/>
    <dgm:cxn modelId="{D8B39DBE-1B37-4A7F-8496-23D8D5931CF3}" srcId="{83FBEDAB-F708-48F2-956B-E3CB7118E168}" destId="{75200C0B-FD68-42CB-A3A5-990B01EA2BF6}" srcOrd="0" destOrd="0" parTransId="{67429315-755B-4AE2-91C8-BC1E28B88F9D}" sibTransId="{666BF689-25F7-4D16-B337-1CE6ADB650F9}"/>
    <dgm:cxn modelId="{BE1CD4C1-C17E-4F5F-B856-9E7D20562185}" type="presOf" srcId="{83FBEDAB-F708-48F2-956B-E3CB7118E168}" destId="{D201A913-6D8F-45DE-BDFD-25BD5887A5F1}" srcOrd="0" destOrd="0" presId="urn:microsoft.com/office/officeart/2018/2/layout/IconLabelDescriptionList"/>
    <dgm:cxn modelId="{D39CA6C6-EC71-438E-8EDD-98AA8214A59F}" type="presOf" srcId="{02ED6E54-B524-4B30-B914-0B2863109049}" destId="{D5900D5C-9586-4AD2-B0DD-09AA81104497}" srcOrd="0" destOrd="0" presId="urn:microsoft.com/office/officeart/2018/2/layout/IconLabelDescriptionList"/>
    <dgm:cxn modelId="{BC4DA2CB-8F26-4C21-B986-326FFC9BE188}" srcId="{C2C0F417-0DC7-45E7-9F76-7EF5D721105E}" destId="{C738575E-58DA-4337-886C-B8FA950341D3}" srcOrd="1" destOrd="0" parTransId="{056DF345-D213-462E-8C52-9211CA0BB0FC}" sibTransId="{A7401CB2-4C21-410B-8F75-244ACFAB05EC}"/>
    <dgm:cxn modelId="{1194FDF0-6B3E-4189-B160-7ABAF04F418E}" type="presParOf" srcId="{4C50F8E5-6AF5-4890-95EF-A9F76E7E9480}" destId="{30E4D2BF-A146-4935-9E5B-A1141B449972}" srcOrd="0" destOrd="0" presId="urn:microsoft.com/office/officeart/2018/2/layout/IconLabelDescriptionList"/>
    <dgm:cxn modelId="{572A6CB0-3870-491D-959B-1A8B02857DAF}" type="presParOf" srcId="{30E4D2BF-A146-4935-9E5B-A1141B449972}" destId="{92F61C57-61A3-4031-9D8C-AAB7CFCDCB69}" srcOrd="0" destOrd="0" presId="urn:microsoft.com/office/officeart/2018/2/layout/IconLabelDescriptionList"/>
    <dgm:cxn modelId="{62EA2362-07C8-46C4-9D81-E861526AEB8B}" type="presParOf" srcId="{30E4D2BF-A146-4935-9E5B-A1141B449972}" destId="{685D18CB-A6FC-4505-ABB0-A6B3A5583C48}" srcOrd="1" destOrd="0" presId="urn:microsoft.com/office/officeart/2018/2/layout/IconLabelDescriptionList"/>
    <dgm:cxn modelId="{0D3F26F5-0AA7-4F12-A79B-8508C265BB96}" type="presParOf" srcId="{30E4D2BF-A146-4935-9E5B-A1141B449972}" destId="{3EF5AEEB-E423-4C56-97F5-3BE8EE88660E}" srcOrd="2" destOrd="0" presId="urn:microsoft.com/office/officeart/2018/2/layout/IconLabelDescriptionList"/>
    <dgm:cxn modelId="{9E8D1836-A2F1-470D-AB82-8E87B27D7AE7}" type="presParOf" srcId="{30E4D2BF-A146-4935-9E5B-A1141B449972}" destId="{52274C0E-C919-4560-BE58-68DF6F02CCF5}" srcOrd="3" destOrd="0" presId="urn:microsoft.com/office/officeart/2018/2/layout/IconLabelDescriptionList"/>
    <dgm:cxn modelId="{BD9BC331-E74F-4E22-95B5-604332E4E814}" type="presParOf" srcId="{30E4D2BF-A146-4935-9E5B-A1141B449972}" destId="{D5900D5C-9586-4AD2-B0DD-09AA81104497}" srcOrd="4" destOrd="0" presId="urn:microsoft.com/office/officeart/2018/2/layout/IconLabelDescriptionList"/>
    <dgm:cxn modelId="{EFA6BA1A-9B77-4B32-A64B-FC0E92600A6A}" type="presParOf" srcId="{4C50F8E5-6AF5-4890-95EF-A9F76E7E9480}" destId="{950A7924-10C2-49AD-8895-2716D05C548C}" srcOrd="1" destOrd="0" presId="urn:microsoft.com/office/officeart/2018/2/layout/IconLabelDescriptionList"/>
    <dgm:cxn modelId="{4184C6CE-8B24-4E35-9939-BC0B384B1F28}" type="presParOf" srcId="{4C50F8E5-6AF5-4890-95EF-A9F76E7E9480}" destId="{8838BAD8-4035-4046-92E0-23F55F5A09BE}" srcOrd="2" destOrd="0" presId="urn:microsoft.com/office/officeart/2018/2/layout/IconLabelDescriptionList"/>
    <dgm:cxn modelId="{F71E966C-5990-419F-901F-792B45404100}" type="presParOf" srcId="{8838BAD8-4035-4046-92E0-23F55F5A09BE}" destId="{0024DF2C-D02E-4452-AD45-796B36AFAD85}" srcOrd="0" destOrd="0" presId="urn:microsoft.com/office/officeart/2018/2/layout/IconLabelDescriptionList"/>
    <dgm:cxn modelId="{4836E18A-38FC-496E-9900-67A365C58520}" type="presParOf" srcId="{8838BAD8-4035-4046-92E0-23F55F5A09BE}" destId="{F56CB9C1-6EA6-401C-B02D-9C2DB52B586C}" srcOrd="1" destOrd="0" presId="urn:microsoft.com/office/officeart/2018/2/layout/IconLabelDescriptionList"/>
    <dgm:cxn modelId="{39CBF267-3F2A-4F44-82A1-C523A9B398AF}" type="presParOf" srcId="{8838BAD8-4035-4046-92E0-23F55F5A09BE}" destId="{D201A913-6D8F-45DE-BDFD-25BD5887A5F1}" srcOrd="2" destOrd="0" presId="urn:microsoft.com/office/officeart/2018/2/layout/IconLabelDescriptionList"/>
    <dgm:cxn modelId="{F6112CA6-47FF-4B86-AF1B-F620D987607B}" type="presParOf" srcId="{8838BAD8-4035-4046-92E0-23F55F5A09BE}" destId="{68520F36-4A50-4284-AED8-C5AAD6B7ACDD}" srcOrd="3" destOrd="0" presId="urn:microsoft.com/office/officeart/2018/2/layout/IconLabelDescriptionList"/>
    <dgm:cxn modelId="{1EF2BA98-FB84-4C37-A0C4-60754C9636B1}" type="presParOf" srcId="{8838BAD8-4035-4046-92E0-23F55F5A09BE}" destId="{D711B24D-1EB3-48FF-8D84-B6DFD61AE44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CEBF5B-AE45-40CE-86BB-95E71386596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EBD0CE1-EB18-427B-B7EE-A5341FFD4E63}">
      <dgm:prSet/>
      <dgm:spPr/>
      <dgm:t>
        <a:bodyPr/>
        <a:lstStyle/>
        <a:p>
          <a:r>
            <a:rPr lang="en-US"/>
            <a:t>More riddles</a:t>
          </a:r>
        </a:p>
      </dgm:t>
    </dgm:pt>
    <dgm:pt modelId="{500DB90A-090D-4191-805D-86395753F33E}" type="parTrans" cxnId="{6EDF185E-0CCC-4746-AF08-66E22462E806}">
      <dgm:prSet/>
      <dgm:spPr/>
      <dgm:t>
        <a:bodyPr/>
        <a:lstStyle/>
        <a:p>
          <a:endParaRPr lang="en-US"/>
        </a:p>
      </dgm:t>
    </dgm:pt>
    <dgm:pt modelId="{6C378151-8E6A-4931-9BFC-E70845BE8147}" type="sibTrans" cxnId="{6EDF185E-0CCC-4746-AF08-66E22462E806}">
      <dgm:prSet/>
      <dgm:spPr/>
      <dgm:t>
        <a:bodyPr/>
        <a:lstStyle/>
        <a:p>
          <a:endParaRPr lang="en-US"/>
        </a:p>
      </dgm:t>
    </dgm:pt>
    <dgm:pt modelId="{DB2D6598-6542-48E4-AABF-5DC640D4D4A0}">
      <dgm:prSet/>
      <dgm:spPr/>
      <dgm:t>
        <a:bodyPr/>
        <a:lstStyle/>
        <a:p>
          <a:r>
            <a:rPr lang="en-US"/>
            <a:t>Different difficulty riddles </a:t>
          </a:r>
        </a:p>
      </dgm:t>
    </dgm:pt>
    <dgm:pt modelId="{150B3FFD-D93D-43F8-A8E2-8A3E65E573ED}" type="parTrans" cxnId="{CCE731BD-BE9D-4E7D-8E8E-27A286E48DD6}">
      <dgm:prSet/>
      <dgm:spPr/>
      <dgm:t>
        <a:bodyPr/>
        <a:lstStyle/>
        <a:p>
          <a:endParaRPr lang="en-US"/>
        </a:p>
      </dgm:t>
    </dgm:pt>
    <dgm:pt modelId="{F754412B-F639-4E88-9E81-8F1A3D34B24D}" type="sibTrans" cxnId="{CCE731BD-BE9D-4E7D-8E8E-27A286E48DD6}">
      <dgm:prSet/>
      <dgm:spPr/>
      <dgm:t>
        <a:bodyPr/>
        <a:lstStyle/>
        <a:p>
          <a:endParaRPr lang="en-US"/>
        </a:p>
      </dgm:t>
    </dgm:pt>
    <dgm:pt modelId="{0DAEC5FC-E25A-44E7-B1C7-A0CA41F7EC61}">
      <dgm:prSet/>
      <dgm:spPr/>
      <dgm:t>
        <a:bodyPr/>
        <a:lstStyle/>
        <a:p>
          <a:r>
            <a:rPr lang="en-US"/>
            <a:t>Better maze generation</a:t>
          </a:r>
        </a:p>
      </dgm:t>
    </dgm:pt>
    <dgm:pt modelId="{DFC98B44-DE53-4C86-A1B1-D83E026364DE}" type="parTrans" cxnId="{158D68E6-1E48-4D8D-B850-88197C40F3DA}">
      <dgm:prSet/>
      <dgm:spPr/>
      <dgm:t>
        <a:bodyPr/>
        <a:lstStyle/>
        <a:p>
          <a:endParaRPr lang="en-US"/>
        </a:p>
      </dgm:t>
    </dgm:pt>
    <dgm:pt modelId="{3994AA55-7FDA-46AC-B276-2516D5988359}" type="sibTrans" cxnId="{158D68E6-1E48-4D8D-B850-88197C40F3DA}">
      <dgm:prSet/>
      <dgm:spPr/>
      <dgm:t>
        <a:bodyPr/>
        <a:lstStyle/>
        <a:p>
          <a:endParaRPr lang="en-US"/>
        </a:p>
      </dgm:t>
    </dgm:pt>
    <dgm:pt modelId="{2EFE40B4-3CD4-450F-BB9E-D6050F18740B}" type="pres">
      <dgm:prSet presAssocID="{20CEBF5B-AE45-40CE-86BB-95E71386596D}" presName="root" presStyleCnt="0">
        <dgm:presLayoutVars>
          <dgm:dir/>
          <dgm:resizeHandles val="exact"/>
        </dgm:presLayoutVars>
      </dgm:prSet>
      <dgm:spPr/>
    </dgm:pt>
    <dgm:pt modelId="{BF4595C1-20D7-4395-BEF8-7C67E8CD023D}" type="pres">
      <dgm:prSet presAssocID="{FEBD0CE1-EB18-427B-B7EE-A5341FFD4E63}" presName="compNode" presStyleCnt="0"/>
      <dgm:spPr/>
    </dgm:pt>
    <dgm:pt modelId="{8961EC86-7C87-49F8-8B66-46F01014A027}" type="pres">
      <dgm:prSet presAssocID="{FEBD0CE1-EB18-427B-B7EE-A5341FFD4E6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4A0C6EBF-45D0-4E9A-A928-9B3F30F47643}" type="pres">
      <dgm:prSet presAssocID="{FEBD0CE1-EB18-427B-B7EE-A5341FFD4E63}" presName="spaceRect" presStyleCnt="0"/>
      <dgm:spPr/>
    </dgm:pt>
    <dgm:pt modelId="{69C1849D-D44F-4044-9348-8B3151080870}" type="pres">
      <dgm:prSet presAssocID="{FEBD0CE1-EB18-427B-B7EE-A5341FFD4E63}" presName="textRect" presStyleLbl="revTx" presStyleIdx="0" presStyleCnt="3">
        <dgm:presLayoutVars>
          <dgm:chMax val="1"/>
          <dgm:chPref val="1"/>
        </dgm:presLayoutVars>
      </dgm:prSet>
      <dgm:spPr/>
    </dgm:pt>
    <dgm:pt modelId="{6A4C6DCE-1810-4584-8185-3CEC607CE67A}" type="pres">
      <dgm:prSet presAssocID="{6C378151-8E6A-4931-9BFC-E70845BE8147}" presName="sibTrans" presStyleCnt="0"/>
      <dgm:spPr/>
    </dgm:pt>
    <dgm:pt modelId="{A092292A-F508-4C69-8577-AC48356F342D}" type="pres">
      <dgm:prSet presAssocID="{DB2D6598-6542-48E4-AABF-5DC640D4D4A0}" presName="compNode" presStyleCnt="0"/>
      <dgm:spPr/>
    </dgm:pt>
    <dgm:pt modelId="{B162F01F-BD22-4091-91CE-C44A9A01CD46}" type="pres">
      <dgm:prSet presAssocID="{DB2D6598-6542-48E4-AABF-5DC640D4D4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93421D3-7505-4273-B524-CC47206C2E6D}" type="pres">
      <dgm:prSet presAssocID="{DB2D6598-6542-48E4-AABF-5DC640D4D4A0}" presName="spaceRect" presStyleCnt="0"/>
      <dgm:spPr/>
    </dgm:pt>
    <dgm:pt modelId="{51E5D12D-3A2F-49F3-9BA0-7162E5538AE4}" type="pres">
      <dgm:prSet presAssocID="{DB2D6598-6542-48E4-AABF-5DC640D4D4A0}" presName="textRect" presStyleLbl="revTx" presStyleIdx="1" presStyleCnt="3">
        <dgm:presLayoutVars>
          <dgm:chMax val="1"/>
          <dgm:chPref val="1"/>
        </dgm:presLayoutVars>
      </dgm:prSet>
      <dgm:spPr/>
    </dgm:pt>
    <dgm:pt modelId="{0650CD32-4E4F-4EC1-9C18-A404E886C7C9}" type="pres">
      <dgm:prSet presAssocID="{F754412B-F639-4E88-9E81-8F1A3D34B24D}" presName="sibTrans" presStyleCnt="0"/>
      <dgm:spPr/>
    </dgm:pt>
    <dgm:pt modelId="{4E7E9BC4-2BE7-48AD-9CB0-919542CBB135}" type="pres">
      <dgm:prSet presAssocID="{0DAEC5FC-E25A-44E7-B1C7-A0CA41F7EC61}" presName="compNode" presStyleCnt="0"/>
      <dgm:spPr/>
    </dgm:pt>
    <dgm:pt modelId="{22479481-CD5F-45DD-BA7C-13562B936749}" type="pres">
      <dgm:prSet presAssocID="{0DAEC5FC-E25A-44E7-B1C7-A0CA41F7EC6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3C2D6A7-C966-4BA9-BCBF-ECF1A9497AA9}" type="pres">
      <dgm:prSet presAssocID="{0DAEC5FC-E25A-44E7-B1C7-A0CA41F7EC61}" presName="spaceRect" presStyleCnt="0"/>
      <dgm:spPr/>
    </dgm:pt>
    <dgm:pt modelId="{ED5B1924-B438-4746-BDEE-4BEE15059C26}" type="pres">
      <dgm:prSet presAssocID="{0DAEC5FC-E25A-44E7-B1C7-A0CA41F7EC6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975D114-A487-4717-B208-DF8AEE5588F0}" type="presOf" srcId="{FEBD0CE1-EB18-427B-B7EE-A5341FFD4E63}" destId="{69C1849D-D44F-4044-9348-8B3151080870}" srcOrd="0" destOrd="0" presId="urn:microsoft.com/office/officeart/2018/2/layout/IconLabelList"/>
    <dgm:cxn modelId="{6EDF185E-0CCC-4746-AF08-66E22462E806}" srcId="{20CEBF5B-AE45-40CE-86BB-95E71386596D}" destId="{FEBD0CE1-EB18-427B-B7EE-A5341FFD4E63}" srcOrd="0" destOrd="0" parTransId="{500DB90A-090D-4191-805D-86395753F33E}" sibTransId="{6C378151-8E6A-4931-9BFC-E70845BE8147}"/>
    <dgm:cxn modelId="{78549578-9A0D-46B0-8B70-910498134521}" type="presOf" srcId="{0DAEC5FC-E25A-44E7-B1C7-A0CA41F7EC61}" destId="{ED5B1924-B438-4746-BDEE-4BEE15059C26}" srcOrd="0" destOrd="0" presId="urn:microsoft.com/office/officeart/2018/2/layout/IconLabelList"/>
    <dgm:cxn modelId="{A722239A-4330-4F61-B6E7-5053979EFA85}" type="presOf" srcId="{20CEBF5B-AE45-40CE-86BB-95E71386596D}" destId="{2EFE40B4-3CD4-450F-BB9E-D6050F18740B}" srcOrd="0" destOrd="0" presId="urn:microsoft.com/office/officeart/2018/2/layout/IconLabelList"/>
    <dgm:cxn modelId="{CCE731BD-BE9D-4E7D-8E8E-27A286E48DD6}" srcId="{20CEBF5B-AE45-40CE-86BB-95E71386596D}" destId="{DB2D6598-6542-48E4-AABF-5DC640D4D4A0}" srcOrd="1" destOrd="0" parTransId="{150B3FFD-D93D-43F8-A8E2-8A3E65E573ED}" sibTransId="{F754412B-F639-4E88-9E81-8F1A3D34B24D}"/>
    <dgm:cxn modelId="{158D68E6-1E48-4D8D-B850-88197C40F3DA}" srcId="{20CEBF5B-AE45-40CE-86BB-95E71386596D}" destId="{0DAEC5FC-E25A-44E7-B1C7-A0CA41F7EC61}" srcOrd="2" destOrd="0" parTransId="{DFC98B44-DE53-4C86-A1B1-D83E026364DE}" sibTransId="{3994AA55-7FDA-46AC-B276-2516D5988359}"/>
    <dgm:cxn modelId="{1DF13DE9-1CFC-4BED-8425-A950967968E4}" type="presOf" srcId="{DB2D6598-6542-48E4-AABF-5DC640D4D4A0}" destId="{51E5D12D-3A2F-49F3-9BA0-7162E5538AE4}" srcOrd="0" destOrd="0" presId="urn:microsoft.com/office/officeart/2018/2/layout/IconLabelList"/>
    <dgm:cxn modelId="{28D7B314-B824-4913-B5C7-340954DC2782}" type="presParOf" srcId="{2EFE40B4-3CD4-450F-BB9E-D6050F18740B}" destId="{BF4595C1-20D7-4395-BEF8-7C67E8CD023D}" srcOrd="0" destOrd="0" presId="urn:microsoft.com/office/officeart/2018/2/layout/IconLabelList"/>
    <dgm:cxn modelId="{9FE185F8-6E32-4794-860C-896B04766F2B}" type="presParOf" srcId="{BF4595C1-20D7-4395-BEF8-7C67E8CD023D}" destId="{8961EC86-7C87-49F8-8B66-46F01014A027}" srcOrd="0" destOrd="0" presId="urn:microsoft.com/office/officeart/2018/2/layout/IconLabelList"/>
    <dgm:cxn modelId="{55E78EBA-FAED-4B98-92CA-E553D598A709}" type="presParOf" srcId="{BF4595C1-20D7-4395-BEF8-7C67E8CD023D}" destId="{4A0C6EBF-45D0-4E9A-A928-9B3F30F47643}" srcOrd="1" destOrd="0" presId="urn:microsoft.com/office/officeart/2018/2/layout/IconLabelList"/>
    <dgm:cxn modelId="{B4E9EC07-4DBA-47CF-BAF4-FA4407E76FB1}" type="presParOf" srcId="{BF4595C1-20D7-4395-BEF8-7C67E8CD023D}" destId="{69C1849D-D44F-4044-9348-8B3151080870}" srcOrd="2" destOrd="0" presId="urn:microsoft.com/office/officeart/2018/2/layout/IconLabelList"/>
    <dgm:cxn modelId="{E6777D18-A39F-4B60-BB7F-8CDA84F43D1B}" type="presParOf" srcId="{2EFE40B4-3CD4-450F-BB9E-D6050F18740B}" destId="{6A4C6DCE-1810-4584-8185-3CEC607CE67A}" srcOrd="1" destOrd="0" presId="urn:microsoft.com/office/officeart/2018/2/layout/IconLabelList"/>
    <dgm:cxn modelId="{84C412B5-4CAF-4ABB-9270-C66265FD9A1B}" type="presParOf" srcId="{2EFE40B4-3CD4-450F-BB9E-D6050F18740B}" destId="{A092292A-F508-4C69-8577-AC48356F342D}" srcOrd="2" destOrd="0" presId="urn:microsoft.com/office/officeart/2018/2/layout/IconLabelList"/>
    <dgm:cxn modelId="{D0BA1790-239A-4A1A-AE62-C8C0B3AA1FA7}" type="presParOf" srcId="{A092292A-F508-4C69-8577-AC48356F342D}" destId="{B162F01F-BD22-4091-91CE-C44A9A01CD46}" srcOrd="0" destOrd="0" presId="urn:microsoft.com/office/officeart/2018/2/layout/IconLabelList"/>
    <dgm:cxn modelId="{FDCACBB6-2F1A-40E7-B54C-2A465E1BB468}" type="presParOf" srcId="{A092292A-F508-4C69-8577-AC48356F342D}" destId="{193421D3-7505-4273-B524-CC47206C2E6D}" srcOrd="1" destOrd="0" presId="urn:microsoft.com/office/officeart/2018/2/layout/IconLabelList"/>
    <dgm:cxn modelId="{28B0BE26-BF61-4528-8B41-6D73831B292E}" type="presParOf" srcId="{A092292A-F508-4C69-8577-AC48356F342D}" destId="{51E5D12D-3A2F-49F3-9BA0-7162E5538AE4}" srcOrd="2" destOrd="0" presId="urn:microsoft.com/office/officeart/2018/2/layout/IconLabelList"/>
    <dgm:cxn modelId="{5A179A1F-6D12-4613-AC35-4EE29A8B9ABF}" type="presParOf" srcId="{2EFE40B4-3CD4-450F-BB9E-D6050F18740B}" destId="{0650CD32-4E4F-4EC1-9C18-A404E886C7C9}" srcOrd="3" destOrd="0" presId="urn:microsoft.com/office/officeart/2018/2/layout/IconLabelList"/>
    <dgm:cxn modelId="{748AC3AF-56B0-453A-AF11-F37D77F026EF}" type="presParOf" srcId="{2EFE40B4-3CD4-450F-BB9E-D6050F18740B}" destId="{4E7E9BC4-2BE7-48AD-9CB0-919542CBB135}" srcOrd="4" destOrd="0" presId="urn:microsoft.com/office/officeart/2018/2/layout/IconLabelList"/>
    <dgm:cxn modelId="{3C37F450-8684-4A08-93CF-0B7D8FFC8722}" type="presParOf" srcId="{4E7E9BC4-2BE7-48AD-9CB0-919542CBB135}" destId="{22479481-CD5F-45DD-BA7C-13562B936749}" srcOrd="0" destOrd="0" presId="urn:microsoft.com/office/officeart/2018/2/layout/IconLabelList"/>
    <dgm:cxn modelId="{D8215DCC-146A-4A75-A69F-47E772728EBB}" type="presParOf" srcId="{4E7E9BC4-2BE7-48AD-9CB0-919542CBB135}" destId="{C3C2D6A7-C966-4BA9-BCBF-ECF1A9497AA9}" srcOrd="1" destOrd="0" presId="urn:microsoft.com/office/officeart/2018/2/layout/IconLabelList"/>
    <dgm:cxn modelId="{20FC945A-E58B-4601-9AAD-0FB4AA57A6A4}" type="presParOf" srcId="{4E7E9BC4-2BE7-48AD-9CB0-919542CBB135}" destId="{ED5B1924-B438-4746-BDEE-4BEE15059C2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F61C57-61A3-4031-9D8C-AAB7CFCDCB69}">
      <dsp:nvSpPr>
        <dsp:cNvPr id="0" name=""/>
        <dsp:cNvSpPr/>
      </dsp:nvSpPr>
      <dsp:spPr>
        <a:xfrm>
          <a:off x="1435206" y="336885"/>
          <a:ext cx="2174277" cy="18389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F5AEEB-E423-4C56-97F5-3BE8EE88660E}">
      <dsp:nvSpPr>
        <dsp:cNvPr id="0" name=""/>
        <dsp:cNvSpPr/>
      </dsp:nvSpPr>
      <dsp:spPr>
        <a:xfrm>
          <a:off x="1061230" y="1983631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Mazes benefits: </a:t>
          </a:r>
        </a:p>
      </dsp:txBody>
      <dsp:txXfrm>
        <a:off x="1061230" y="1983631"/>
        <a:ext cx="4315781" cy="647367"/>
      </dsp:txXfrm>
    </dsp:sp>
    <dsp:sp modelId="{D5900D5C-9586-4AD2-B0DD-09AA81104497}">
      <dsp:nvSpPr>
        <dsp:cNvPr id="0" name=""/>
        <dsp:cNvSpPr/>
      </dsp:nvSpPr>
      <dsp:spPr>
        <a:xfrm>
          <a:off x="1026704" y="2661111"/>
          <a:ext cx="5304613" cy="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Sharpening memory (Why Solving Puzzles, 2021). 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Improving hand-eye coordination (Why Solving Puzzles, 2021). 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Helping with patience (Why Solving Puzzles, 2021). </a:t>
          </a:r>
        </a:p>
      </dsp:txBody>
      <dsp:txXfrm>
        <a:off x="1026704" y="2661111"/>
        <a:ext cx="5304613" cy="724"/>
      </dsp:txXfrm>
    </dsp:sp>
    <dsp:sp modelId="{0024DF2C-D02E-4452-AD45-796B36AFAD85}">
      <dsp:nvSpPr>
        <dsp:cNvPr id="0" name=""/>
        <dsp:cNvSpPr/>
      </dsp:nvSpPr>
      <dsp:spPr>
        <a:xfrm>
          <a:off x="7636996" y="450437"/>
          <a:ext cx="1937246" cy="16456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1A913-6D8F-45DE-BDFD-25BD5887A5F1}">
      <dsp:nvSpPr>
        <dsp:cNvPr id="0" name=""/>
        <dsp:cNvSpPr/>
      </dsp:nvSpPr>
      <dsp:spPr>
        <a:xfrm>
          <a:off x="6695332" y="1983304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Riddle benefits:</a:t>
          </a:r>
        </a:p>
      </dsp:txBody>
      <dsp:txXfrm>
        <a:off x="6695332" y="1983304"/>
        <a:ext cx="4315781" cy="647367"/>
      </dsp:txXfrm>
    </dsp:sp>
    <dsp:sp modelId="{D711B24D-1EB3-48FF-8D84-B6DFD61AE44B}">
      <dsp:nvSpPr>
        <dsp:cNvPr id="0" name=""/>
        <dsp:cNvSpPr/>
      </dsp:nvSpPr>
      <dsp:spPr>
        <a:xfrm>
          <a:off x="6658755" y="2676682"/>
          <a:ext cx="4998494" cy="1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Require solver to utilize more of their knowledge of language, experience, and other mental activities to solve it (Marcel, 2009). 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Improve critical thinking skills (Health Benefits). 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Problem solving skills (Health Benefits). 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Memory skills (Health Benefits). </a:t>
          </a:r>
        </a:p>
      </dsp:txBody>
      <dsp:txXfrm>
        <a:off x="6658755" y="2676682"/>
        <a:ext cx="4998494" cy="12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61EC86-7C87-49F8-8B66-46F01014A027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1849D-D44F-4044-9348-8B3151080870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More riddles</a:t>
          </a:r>
        </a:p>
      </dsp:txBody>
      <dsp:txXfrm>
        <a:off x="59990" y="2654049"/>
        <a:ext cx="3226223" cy="720000"/>
      </dsp:txXfrm>
    </dsp:sp>
    <dsp:sp modelId="{B162F01F-BD22-4091-91CE-C44A9A01CD46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5D12D-3A2F-49F3-9BA0-7162E5538AE4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Different difficulty riddles </a:t>
          </a:r>
        </a:p>
      </dsp:txBody>
      <dsp:txXfrm>
        <a:off x="3850802" y="2654049"/>
        <a:ext cx="3226223" cy="720000"/>
      </dsp:txXfrm>
    </dsp:sp>
    <dsp:sp modelId="{22479481-CD5F-45DD-BA7C-13562B936749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5B1924-B438-4746-BDEE-4BEE15059C26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Better maze generation</a:t>
          </a:r>
        </a:p>
      </dsp:txBody>
      <dsp:txXfrm>
        <a:off x="7641615" y="2654049"/>
        <a:ext cx="322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5D171-3E31-46D8-B343-64F5025B8F12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93CCA-9196-405F-8017-8AA2F8EF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2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93CCA-9196-405F-8017-8AA2F8EFAA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87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C80F1-A654-6484-67C1-1972A4421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A9885E-580B-5F52-ADAC-CBC0CCBB7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064D7-A9D9-DE77-9DD1-486DE81A4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E73F-8AC3-428E-90FE-2A80EC12228A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6DEF1-7E1F-218A-C836-FF07EFAA8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012E3-B5DB-A02D-EA13-F0688671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61A1-64EE-4CAD-9A6D-047128E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17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83C4A-B58C-42A3-7091-98F6FEDD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832D8-4F1D-76AF-4869-03373F050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559E6-4F9D-DBE2-4847-5C75A1F2D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E73F-8AC3-428E-90FE-2A80EC12228A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6E14D-1510-1DB1-B743-4754DBECB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970FB-B3F5-7630-8B8A-486BDE81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61A1-64EE-4CAD-9A6D-047128E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7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7D77D-7185-BA61-F94D-5CAD0335B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559E-8BD7-5B0D-F72B-75CC9EA6F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2FEBA-491A-B5D6-E1B9-CA46838A4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E73F-8AC3-428E-90FE-2A80EC12228A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8B27-7106-E076-2CD4-891E0516D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5D145-294A-EC26-C838-6401B5D0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61A1-64EE-4CAD-9A6D-047128E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28A6-B929-692D-2FEE-9793F853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FF7A-E173-CB26-7CA7-1485A9163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3DABC-1D7E-32A1-CCE0-1BD88844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E73F-8AC3-428E-90FE-2A80EC12228A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F8474-8E3E-4E87-AD4B-4CDCA7222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6F485-0B3D-6567-2643-3EFDC2E4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61A1-64EE-4CAD-9A6D-047128E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2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84AF2-9F12-2888-00F4-153307B39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1AE21-27E6-D5E4-DEFE-E6404F067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6591C-E04C-42FA-A4DE-D146A014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E73F-8AC3-428E-90FE-2A80EC12228A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8F7D9-E35A-86CA-C880-7BE43657C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9BDE6-017B-A0BC-DEBD-5A0D4C9F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61A1-64EE-4CAD-9A6D-047128E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0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52594-7C0A-DD9B-CE81-68E4B75F4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23E10-E8B6-2303-F9D2-77CB98992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F259E-4527-1590-C265-BA57761AB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5B148-04D5-DA8F-000D-0196FBCA8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E73F-8AC3-428E-90FE-2A80EC12228A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46352-A554-DB5A-8000-E18D80B5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D68F3-B6D7-30B1-DD8D-56DA3910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61A1-64EE-4CAD-9A6D-047128E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2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0CB8-A93E-D34F-ECEF-1A0F19018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4929D-EB90-5F52-385F-DDC7BB5BC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1C192-F403-C863-8B88-BE9F0C783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0B193-EF6E-8822-459A-38EF04915E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FC892-4B3F-659E-3AB8-2C03ABE01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B1DB27-D8C7-D09B-8B86-0614825B2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E73F-8AC3-428E-90FE-2A80EC12228A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925F38-5A0F-4A76-502C-CE2A43489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FB285E-3AA4-624B-A5EF-CFEA9CFF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61A1-64EE-4CAD-9A6D-047128E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64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D4995-6DFF-9FB1-A92E-15E665A37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661B7-BE07-8C40-42FA-7E3CED70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E73F-8AC3-428E-90FE-2A80EC12228A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9DE87-9437-1E5C-EC11-DD228ECED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3661A-5B5F-31F3-FD4F-6B91D9C0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61A1-64EE-4CAD-9A6D-047128E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07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9F6D5A-112D-83B1-77FE-391D754E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E73F-8AC3-428E-90FE-2A80EC12228A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C614B8-2785-059A-C49C-0D6E4E2F9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FAD65-0E50-B6C6-0621-5F37CDEA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61A1-64EE-4CAD-9A6D-047128E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1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D7CF6-723E-28B9-71CF-7671C4AF9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83E07-1B15-2ACA-097F-4C6203BD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0DED4-D884-F742-4388-886D0BB6E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1D0C4-F40E-4418-2E77-F6E0ABD89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E73F-8AC3-428E-90FE-2A80EC12228A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1E8C4-3D88-2E45-DA8A-6ECAFE955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3F3C5-5917-8E26-02F2-2FB3CA81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61A1-64EE-4CAD-9A6D-047128E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D2B2-C2A2-3569-25A0-310E2138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50DEDA-FD41-9176-1D51-6416AB5A4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C365A-7655-D84D-EEE0-38239ABB3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06908-3103-DF8A-9341-3B8B71EC5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E73F-8AC3-428E-90FE-2A80EC12228A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DCE3D-2F89-C447-8379-2631AB4E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10E78-F14C-7B62-F511-F10F0996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61A1-64EE-4CAD-9A6D-047128E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7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5747-666D-0D4E-B08D-633C56EBE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E63FC-9AFC-99E9-875A-04CCDB8A4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74C41-9596-DDA3-A75F-0411451EF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43E73F-8AC3-428E-90FE-2A80EC12228A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42171-33F3-FD70-69A8-0D9932AC8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5C964-FBDD-8738-A99D-19FA11996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5261A1-64EE-4CAD-9A6D-047128E29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5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ze">
            <a:extLst>
              <a:ext uri="{FF2B5EF4-FFF2-40B4-BE49-F238E27FC236}">
                <a16:creationId xmlns:a16="http://schemas.microsoft.com/office/drawing/2014/main" id="{532FAC85-6EDC-B2D3-45B0-86D6FD32276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9AB5EF-FFD8-E245-C5FF-DD4177296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rgbClr val="FFFFFF"/>
                </a:solidFill>
              </a:rPr>
              <a:t>Enigmatic Maze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37220-799F-84E5-6442-6025CACE0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5"/>
            <a:ext cx="9144000" cy="1872428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April 2025</a:t>
            </a:r>
          </a:p>
          <a:p>
            <a:r>
              <a:rPr lang="en-US" sz="2200" dirty="0">
                <a:solidFill>
                  <a:srgbClr val="FFFFFF"/>
                </a:solidFill>
              </a:rPr>
              <a:t>Wesley Cassel</a:t>
            </a:r>
          </a:p>
          <a:p>
            <a:r>
              <a:rPr lang="en-US" sz="2200" dirty="0">
                <a:solidFill>
                  <a:srgbClr val="FFFFFF"/>
                </a:solidFill>
              </a:rPr>
              <a:t>Bachelor’s in Applied Computing with a Cybersecurity Concentration</a:t>
            </a:r>
          </a:p>
          <a:p>
            <a:r>
              <a:rPr lang="en-US" sz="2200" dirty="0">
                <a:solidFill>
                  <a:srgbClr val="FFFFFF"/>
                </a:solidFill>
              </a:rPr>
              <a:t>Mr. O’Neill</a:t>
            </a:r>
          </a:p>
          <a:p>
            <a:endParaRPr lang="en-US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215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7A1C2-E037-370A-5CDF-2274BBF07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B8FA-1006-9D31-2F3D-7C6BB633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Testing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F913A66-3520-8D01-D118-CA1F32870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08" y="1472699"/>
            <a:ext cx="5869007" cy="3653745"/>
          </a:xfrm>
          <a:prstGeom prst="rect">
            <a:avLst/>
          </a:prstGeom>
        </p:spPr>
      </p:pic>
      <p:pic>
        <p:nvPicPr>
          <p:cNvPr id="6" name="Picture 5" descr="A screenshot of a computer error&#10;&#10;AI-generated content may be incorrect.">
            <a:extLst>
              <a:ext uri="{FF2B5EF4-FFF2-40B4-BE49-F238E27FC236}">
                <a16:creationId xmlns:a16="http://schemas.microsoft.com/office/drawing/2014/main" id="{1CA32019-0FBA-B4C4-BF53-3A27D0671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21" y="5143469"/>
            <a:ext cx="4383505" cy="1714531"/>
          </a:xfrm>
          <a:prstGeom prst="rect">
            <a:avLst/>
          </a:prstGeom>
        </p:spPr>
      </p:pic>
      <p:pic>
        <p:nvPicPr>
          <p:cNvPr id="7" name="Picture 6" descr="A screenshot of a test results&#10;&#10;AI-generated content may be incorrect.">
            <a:extLst>
              <a:ext uri="{FF2B5EF4-FFF2-40B4-BE49-F238E27FC236}">
                <a16:creationId xmlns:a16="http://schemas.microsoft.com/office/drawing/2014/main" id="{719D6B0E-0957-98F7-DE8F-40BC8C8D3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370" y="1470260"/>
            <a:ext cx="5802630" cy="3596640"/>
          </a:xfrm>
          <a:prstGeom prst="rect">
            <a:avLst/>
          </a:prstGeom>
        </p:spPr>
      </p:pic>
      <p:pic>
        <p:nvPicPr>
          <p:cNvPr id="8" name="Picture 7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D87266C8-943B-2C9E-8078-227DEB748F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5179811"/>
            <a:ext cx="5943600" cy="121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361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80AF0-0CCE-CB51-C501-972F3F1E2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88A8-0D1D-C79B-5B68-006BB0FF2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Testing</a:t>
            </a:r>
            <a:endParaRPr lang="en-US" dirty="0"/>
          </a:p>
        </p:txBody>
      </p:sp>
      <p:pic>
        <p:nvPicPr>
          <p:cNvPr id="9" name="Picture 8" descr="A screenshot of a test results&#10;&#10;AI-generated content may be incorrect.">
            <a:extLst>
              <a:ext uri="{FF2B5EF4-FFF2-40B4-BE49-F238E27FC236}">
                <a16:creationId xmlns:a16="http://schemas.microsoft.com/office/drawing/2014/main" id="{40070D75-C9D2-D6F3-2408-767150CC8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0" y="1391018"/>
            <a:ext cx="5763260" cy="3658870"/>
          </a:xfrm>
          <a:prstGeom prst="rect">
            <a:avLst/>
          </a:prstGeom>
        </p:spPr>
      </p:pic>
      <p:pic>
        <p:nvPicPr>
          <p:cNvPr id="10" name="Picture 9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D40E820A-0677-E056-FA67-AC6124D6E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75" y="5140692"/>
            <a:ext cx="5943600" cy="1036320"/>
          </a:xfrm>
          <a:prstGeom prst="rect">
            <a:avLst/>
          </a:prstGeom>
        </p:spPr>
      </p:pic>
      <p:pic>
        <p:nvPicPr>
          <p:cNvPr id="15" name="Picture 14" descr="A screenshot of a test&#10;&#10;AI-generated content may be incorrect.">
            <a:extLst>
              <a:ext uri="{FF2B5EF4-FFF2-40B4-BE49-F238E27FC236}">
                <a16:creationId xmlns:a16="http://schemas.microsoft.com/office/drawing/2014/main" id="{25E11704-858A-60E0-FEB7-C4F1EC724B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082" y="1392103"/>
            <a:ext cx="5561330" cy="3560445"/>
          </a:xfrm>
          <a:prstGeom prst="rect">
            <a:avLst/>
          </a:prstGeom>
        </p:spPr>
      </p:pic>
      <p:pic>
        <p:nvPicPr>
          <p:cNvPr id="17" name="Picture 16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BB124831-46D5-6AFB-F301-BCA546FBA9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6238875"/>
            <a:ext cx="5791200" cy="6191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6D84C61-48EB-CDF8-50CD-B74D6D43D9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8400" y="5477627"/>
            <a:ext cx="5943600" cy="5137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95CD3CC-5200-305A-636B-698FCCFBC5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8400" y="5942848"/>
            <a:ext cx="5943600" cy="346075"/>
          </a:xfrm>
          <a:prstGeom prst="rect">
            <a:avLst/>
          </a:prstGeom>
        </p:spPr>
      </p:pic>
      <p:pic>
        <p:nvPicPr>
          <p:cNvPr id="23" name="Picture 22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8684CF93-D544-5B14-DA30-DDC197F0E7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8400" y="4996364"/>
            <a:ext cx="5943600" cy="51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05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1E7C8E-B396-99BE-8AA7-3781F8DE1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9C435-08F0-E61F-3372-27C0BE79D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04C92-96B7-B1AF-35A8-67A0DBC32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2000"/>
              <a:t>Riddle type display showing non .txt files</a:t>
            </a:r>
          </a:p>
          <a:p>
            <a:r>
              <a:rPr lang="en-US" sz="2000"/>
              <a:t>Temp solution was used until permanent solution was found</a:t>
            </a:r>
          </a:p>
          <a:p>
            <a:r>
              <a:rPr lang="en-US" sz="2000"/>
              <a:t>Maze generation &amp; traversal had poor optimization causing choppiness</a:t>
            </a:r>
          </a:p>
          <a:p>
            <a:r>
              <a:rPr lang="en-US" sz="2000"/>
              <a:t>Maze generation had difficulty being randomized.</a:t>
            </a:r>
          </a:p>
        </p:txBody>
      </p:sp>
      <p:pic>
        <p:nvPicPr>
          <p:cNvPr id="5" name="Picture 4" descr="Solo journey">
            <a:extLst>
              <a:ext uri="{FF2B5EF4-FFF2-40B4-BE49-F238E27FC236}">
                <a16:creationId xmlns:a16="http://schemas.microsoft.com/office/drawing/2014/main" id="{91C76332-5AE0-2572-5E95-BAB4A6E382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812" r="12979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83077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56456E-0B19-4344-C337-BBCDA3EBF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1F16C-1CD6-6501-2D0B-4B8541DC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The Future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159D0B-053B-E68C-AF5F-7B1212AD99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246172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0417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DA51-8C22-FE39-D50B-2E0F75C3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38B8C-2EF6-BEB1-AADF-E5327E3FA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 Benefits of Solving Riddles – DoveMed. (n.d.) www.dovemed.com/healthy-living/wellness-center/health-benefits-solving-riddles</a:t>
            </a:r>
          </a:p>
          <a:p>
            <a:r>
              <a:rPr lang="en-US" dirty="0"/>
              <a:t>Marcel, D. (2009). Puzzles and the brain. Psychology Today. http://www.psychologytoday.com/us/blog/brain-workout/200904/puzzles-and-the-brain</a:t>
            </a:r>
          </a:p>
          <a:p>
            <a:r>
              <a:rPr lang="en-US" dirty="0"/>
              <a:t>Why solving puzzles and Mazes helps with a growth mindset. Kai’s Education. (2021). https://kaiseducation.com/why-solving-puzzles-and-mazes-helps-with-a-growth-mindset/ </a:t>
            </a:r>
          </a:p>
        </p:txBody>
      </p:sp>
    </p:spTree>
    <p:extLst>
      <p:ext uri="{BB962C8B-B14F-4D97-AF65-F5344CB8AC3E}">
        <p14:creationId xmlns:p14="http://schemas.microsoft.com/office/powerpoint/2010/main" val="16044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837D28-54C7-0F4E-F3C1-17E68A557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1FF05-182A-B6EF-A3BB-E200275ED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117558"/>
            <a:ext cx="5772591" cy="3943413"/>
          </a:xfrm>
        </p:spPr>
        <p:txBody>
          <a:bodyPr anchor="ctr">
            <a:normAutofit fontScale="92500"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Mazes have devolved into being too easy and viewed as unnecessary children's games</a:t>
            </a:r>
          </a:p>
          <a:p>
            <a:r>
              <a:rPr lang="en-US" sz="2400" dirty="0">
                <a:solidFill>
                  <a:schemeClr val="tx2"/>
                </a:solidFill>
              </a:rPr>
              <a:t>Wanted to improve upon the formula and make more interesting mazes</a:t>
            </a:r>
          </a:p>
          <a:p>
            <a:r>
              <a:rPr lang="en-US" sz="2400" dirty="0">
                <a:solidFill>
                  <a:schemeClr val="tx2"/>
                </a:solidFill>
              </a:rPr>
              <a:t>Wanted to utilize riddles to make mazes more challenging and provide a better brain boost than just simple mazes</a:t>
            </a:r>
          </a:p>
          <a:p>
            <a:r>
              <a:rPr lang="en-US" sz="2400" dirty="0">
                <a:solidFill>
                  <a:schemeClr val="tx2"/>
                </a:solidFill>
              </a:rPr>
              <a:t>Wanted to utilize new formula to perhaps help elderly folk who could use the benefits both riddles and mazes provide to the brain.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Maze">
            <a:extLst>
              <a:ext uri="{FF2B5EF4-FFF2-40B4-BE49-F238E27FC236}">
                <a16:creationId xmlns:a16="http://schemas.microsoft.com/office/drawing/2014/main" id="{298D8D15-7B05-F43A-5883-2C8B0C056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5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6DCE-F242-9D4E-405A-30BB0BF3E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EBEB28D-F638-475E-29D7-43175D8ADD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427701"/>
              </p:ext>
            </p:extLst>
          </p:nvPr>
        </p:nvGraphicFramePr>
        <p:xfrm>
          <a:off x="0" y="1347537"/>
          <a:ext cx="12191999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932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136DE3-FF9C-A085-D988-370299E86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D3F95-9DAF-FE37-F3D4-7F01E5F65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Language, Software, &amp;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266A9-3321-CBE9-BBB4-D32F2FDD0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073" y="328638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Created using C++</a:t>
            </a:r>
          </a:p>
          <a:p>
            <a:r>
              <a:rPr lang="en-US" sz="2400" dirty="0"/>
              <a:t>Made in Windows 10</a:t>
            </a:r>
          </a:p>
          <a:p>
            <a:r>
              <a:rPr lang="en-US" sz="2400" dirty="0"/>
              <a:t>Created using Visual Studio Code</a:t>
            </a:r>
          </a:p>
          <a:p>
            <a:r>
              <a:rPr lang="en-US" sz="2400" dirty="0"/>
              <a:t>Requires 208 kb of storage</a:t>
            </a:r>
          </a:p>
          <a:p>
            <a:r>
              <a:rPr lang="en-US" sz="2400" dirty="0"/>
              <a:t>Played through terminal window</a:t>
            </a:r>
          </a:p>
        </p:txBody>
      </p:sp>
    </p:spTree>
    <p:extLst>
      <p:ext uri="{BB962C8B-B14F-4D97-AF65-F5344CB8AC3E}">
        <p14:creationId xmlns:p14="http://schemas.microsoft.com/office/powerpoint/2010/main" val="2023048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C98884-5A34-C113-1571-944DF207B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A2B90-B75C-89CD-497E-1968327B1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43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4C4C4"/>
                </a:solidFill>
              </a:rPr>
              <a:t>Example Requirements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C726D4-2ABB-31E0-B225-AAB1A5155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7555" y="1142791"/>
            <a:ext cx="5074066" cy="30713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5D2C60-E7C9-00AC-3507-55E6A96A9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706" y="1100137"/>
            <a:ext cx="5421230" cy="30868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B39B17-687B-BFC8-3CB9-49E1A4DCB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633" y="4494107"/>
            <a:ext cx="5092114" cy="23638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51CA01-0666-52E1-209F-1BE0C984CD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220" y="4473654"/>
            <a:ext cx="4776286" cy="238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7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041EBD-76F1-FDF2-74E5-A832A08A3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oden brown maze">
            <a:extLst>
              <a:ext uri="{FF2B5EF4-FFF2-40B4-BE49-F238E27FC236}">
                <a16:creationId xmlns:a16="http://schemas.microsoft.com/office/drawing/2014/main" id="{CEAFE9B8-D813-0FB2-13D7-FD8A9A00D5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89" r="3393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96AC6-8CF9-DAA8-C88F-60075A664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C42A3-11AC-FEDC-4D51-5F11DA135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1700"/>
              <a:t>Multiple riddle types will be selectable such as scientific riddles, trivia riddles, &amp; sports riddles.</a:t>
            </a:r>
          </a:p>
          <a:p>
            <a:r>
              <a:rPr lang="en-US" sz="1700"/>
              <a:t>A random maze will be selected from a selection of mazes.</a:t>
            </a:r>
          </a:p>
          <a:p>
            <a:r>
              <a:rPr lang="en-US" sz="1700"/>
              <a:t>The maze will be completely traversable and will have riddles pop up throughout the maze.</a:t>
            </a:r>
          </a:p>
          <a:p>
            <a:r>
              <a:rPr lang="en-US" sz="1700"/>
              <a:t>Attempts remaining will be shown.</a:t>
            </a:r>
          </a:p>
          <a:p>
            <a:r>
              <a:rPr lang="en-US" sz="1700"/>
              <a:t>A victory and game over screen will also occur when necessary</a:t>
            </a:r>
          </a:p>
        </p:txBody>
      </p:sp>
    </p:spTree>
    <p:extLst>
      <p:ext uri="{BB962C8B-B14F-4D97-AF65-F5344CB8AC3E}">
        <p14:creationId xmlns:p14="http://schemas.microsoft.com/office/powerpoint/2010/main" val="1866279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F76543-F166-8F20-1FC1-33B8A42C9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034" y="1973179"/>
            <a:ext cx="438150" cy="1387642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1B5A7A9-844F-449B-9F0B-ADA823A93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"/>
            <a:ext cx="5859797" cy="3346705"/>
          </a:xfrm>
          <a:custGeom>
            <a:avLst/>
            <a:gdLst>
              <a:gd name="connsiteX0" fmla="*/ 0 w 5859797"/>
              <a:gd name="connsiteY0" fmla="*/ 0 h 3346705"/>
              <a:gd name="connsiteX1" fmla="*/ 5859797 w 5859797"/>
              <a:gd name="connsiteY1" fmla="*/ 0 h 3346705"/>
              <a:gd name="connsiteX2" fmla="*/ 4309834 w 5859797"/>
              <a:gd name="connsiteY2" fmla="*/ 3346705 h 3346705"/>
              <a:gd name="connsiteX3" fmla="*/ 4304257 w 5859797"/>
              <a:gd name="connsiteY3" fmla="*/ 3346705 h 3346705"/>
              <a:gd name="connsiteX4" fmla="*/ 3238029 w 5859797"/>
              <a:gd name="connsiteY4" fmla="*/ 3346705 h 3346705"/>
              <a:gd name="connsiteX5" fmla="*/ 0 w 5859797"/>
              <a:gd name="connsiteY5" fmla="*/ 3346705 h 334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59797" h="3346705">
                <a:moveTo>
                  <a:pt x="0" y="0"/>
                </a:moveTo>
                <a:lnTo>
                  <a:pt x="5859797" y="0"/>
                </a:lnTo>
                <a:lnTo>
                  <a:pt x="4309834" y="3346705"/>
                </a:lnTo>
                <a:lnTo>
                  <a:pt x="4304257" y="3346705"/>
                </a:lnTo>
                <a:lnTo>
                  <a:pt x="3238029" y="3346705"/>
                </a:lnTo>
                <a:lnTo>
                  <a:pt x="0" y="334670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6EF3366-D369-4699-9224-92DF2A6BD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3433" y="244"/>
            <a:ext cx="5451847" cy="3346705"/>
          </a:xfrm>
          <a:custGeom>
            <a:avLst/>
            <a:gdLst>
              <a:gd name="connsiteX0" fmla="*/ 1549963 w 5451847"/>
              <a:gd name="connsiteY0" fmla="*/ 0 h 3346705"/>
              <a:gd name="connsiteX1" fmla="*/ 1555540 w 5451847"/>
              <a:gd name="connsiteY1" fmla="*/ 0 h 3346705"/>
              <a:gd name="connsiteX2" fmla="*/ 2621768 w 5451847"/>
              <a:gd name="connsiteY2" fmla="*/ 0 h 3346705"/>
              <a:gd name="connsiteX3" fmla="*/ 4832507 w 5451847"/>
              <a:gd name="connsiteY3" fmla="*/ 0 h 3346705"/>
              <a:gd name="connsiteX4" fmla="*/ 3282657 w 5451847"/>
              <a:gd name="connsiteY4" fmla="*/ 3346461 h 3346705"/>
              <a:gd name="connsiteX5" fmla="*/ 5451847 w 5451847"/>
              <a:gd name="connsiteY5" fmla="*/ 3346461 h 3346705"/>
              <a:gd name="connsiteX6" fmla="*/ 5451847 w 5451847"/>
              <a:gd name="connsiteY6" fmla="*/ 3346705 h 3346705"/>
              <a:gd name="connsiteX7" fmla="*/ 0 w 5451847"/>
              <a:gd name="connsiteY7" fmla="*/ 3346705 h 334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51847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4832507" y="0"/>
                </a:lnTo>
                <a:lnTo>
                  <a:pt x="3282657" y="3346461"/>
                </a:lnTo>
                <a:lnTo>
                  <a:pt x="5451847" y="3346461"/>
                </a:lnTo>
                <a:lnTo>
                  <a:pt x="5451847" y="3346705"/>
                </a:lnTo>
                <a:lnTo>
                  <a:pt x="0" y="334670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A black background with white hashtags&#10;&#10;AI-generated content may be incorrect.">
            <a:extLst>
              <a:ext uri="{FF2B5EF4-FFF2-40B4-BE49-F238E27FC236}">
                <a16:creationId xmlns:a16="http://schemas.microsoft.com/office/drawing/2014/main" id="{A28B33B6-C062-21B4-3837-245A023E4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629" y="0"/>
            <a:ext cx="1510707" cy="3317105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BC0FF49-4C2C-401A-A538-A520CA00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7349" y="0"/>
            <a:ext cx="4224651" cy="3346705"/>
          </a:xfrm>
          <a:custGeom>
            <a:avLst/>
            <a:gdLst>
              <a:gd name="connsiteX0" fmla="*/ 1549963 w 4224651"/>
              <a:gd name="connsiteY0" fmla="*/ 0 h 3346705"/>
              <a:gd name="connsiteX1" fmla="*/ 1555540 w 4224651"/>
              <a:gd name="connsiteY1" fmla="*/ 0 h 3346705"/>
              <a:gd name="connsiteX2" fmla="*/ 2621768 w 4224651"/>
              <a:gd name="connsiteY2" fmla="*/ 0 h 3346705"/>
              <a:gd name="connsiteX3" fmla="*/ 4224651 w 4224651"/>
              <a:gd name="connsiteY3" fmla="*/ 0 h 3346705"/>
              <a:gd name="connsiteX4" fmla="*/ 4224651 w 4224651"/>
              <a:gd name="connsiteY4" fmla="*/ 3346705 h 3346705"/>
              <a:gd name="connsiteX5" fmla="*/ 0 w 4224651"/>
              <a:gd name="connsiteY5" fmla="*/ 3346705 h 334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4651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4224651" y="0"/>
                </a:lnTo>
                <a:lnTo>
                  <a:pt x="4224651" y="3346705"/>
                </a:lnTo>
                <a:lnTo>
                  <a:pt x="0" y="334670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79205F4-89F3-4686-B966-BBF5CC998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1296"/>
            <a:ext cx="7698564" cy="3346705"/>
          </a:xfrm>
          <a:custGeom>
            <a:avLst/>
            <a:gdLst>
              <a:gd name="connsiteX0" fmla="*/ 0 w 7698564"/>
              <a:gd name="connsiteY0" fmla="*/ 0 h 3346705"/>
              <a:gd name="connsiteX1" fmla="*/ 7698564 w 7698564"/>
              <a:gd name="connsiteY1" fmla="*/ 0 h 3346705"/>
              <a:gd name="connsiteX2" fmla="*/ 6148601 w 7698564"/>
              <a:gd name="connsiteY2" fmla="*/ 3346705 h 3346705"/>
              <a:gd name="connsiteX3" fmla="*/ 6143024 w 7698564"/>
              <a:gd name="connsiteY3" fmla="*/ 3346705 h 3346705"/>
              <a:gd name="connsiteX4" fmla="*/ 5076796 w 7698564"/>
              <a:gd name="connsiteY4" fmla="*/ 3346705 h 3346705"/>
              <a:gd name="connsiteX5" fmla="*/ 1246924 w 7698564"/>
              <a:gd name="connsiteY5" fmla="*/ 3346705 h 3346705"/>
              <a:gd name="connsiteX6" fmla="*/ 1246924 w 7698564"/>
              <a:gd name="connsiteY6" fmla="*/ 3346226 h 3346705"/>
              <a:gd name="connsiteX7" fmla="*/ 0 w 7698564"/>
              <a:gd name="connsiteY7" fmla="*/ 3346226 h 334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98564" h="3346705">
                <a:moveTo>
                  <a:pt x="0" y="0"/>
                </a:moveTo>
                <a:lnTo>
                  <a:pt x="7698564" y="0"/>
                </a:lnTo>
                <a:lnTo>
                  <a:pt x="6148601" y="3346705"/>
                </a:lnTo>
                <a:lnTo>
                  <a:pt x="6143024" y="3346705"/>
                </a:lnTo>
                <a:lnTo>
                  <a:pt x="5076796" y="3346705"/>
                </a:lnTo>
                <a:lnTo>
                  <a:pt x="1246924" y="3346705"/>
                </a:lnTo>
                <a:lnTo>
                  <a:pt x="1246924" y="3346226"/>
                </a:lnTo>
                <a:lnTo>
                  <a:pt x="0" y="334622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9F715D-74B8-CA6B-14BF-E2F1FF3DA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546" y="3548446"/>
            <a:ext cx="7179675" cy="574375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0DBC40C-EA02-4A4D-8449-A1FC9968D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090" y="3511296"/>
            <a:ext cx="5841911" cy="3346705"/>
          </a:xfrm>
          <a:custGeom>
            <a:avLst/>
            <a:gdLst>
              <a:gd name="connsiteX0" fmla="*/ 1549963 w 5841911"/>
              <a:gd name="connsiteY0" fmla="*/ 0 h 3346705"/>
              <a:gd name="connsiteX1" fmla="*/ 1555540 w 5841911"/>
              <a:gd name="connsiteY1" fmla="*/ 0 h 3346705"/>
              <a:gd name="connsiteX2" fmla="*/ 2621768 w 5841911"/>
              <a:gd name="connsiteY2" fmla="*/ 0 h 3346705"/>
              <a:gd name="connsiteX3" fmla="*/ 5841911 w 5841911"/>
              <a:gd name="connsiteY3" fmla="*/ 0 h 3346705"/>
              <a:gd name="connsiteX4" fmla="*/ 5841911 w 5841911"/>
              <a:gd name="connsiteY4" fmla="*/ 3346705 h 3346705"/>
              <a:gd name="connsiteX5" fmla="*/ 0 w 5841911"/>
              <a:gd name="connsiteY5" fmla="*/ 3346705 h 334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1911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5841911" y="0"/>
                </a:lnTo>
                <a:lnTo>
                  <a:pt x="5841911" y="3346705"/>
                </a:lnTo>
                <a:lnTo>
                  <a:pt x="0" y="334670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BA35FA4A-325A-ACA5-C878-8127682101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8337" y="4035968"/>
            <a:ext cx="4443663" cy="920053"/>
          </a:xfrm>
          <a:prstGeom prst="rect">
            <a:avLst/>
          </a:prstGeom>
        </p:spPr>
      </p:pic>
      <p:pic>
        <p:nvPicPr>
          <p:cNvPr id="8" name="Picture 7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BD5F72DE-101C-B702-A454-C1215B4D41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631" y="4122821"/>
            <a:ext cx="4777609" cy="2735179"/>
          </a:xfrm>
          <a:prstGeom prst="rect">
            <a:avLst/>
          </a:prstGeom>
        </p:spPr>
      </p:pic>
      <p:pic>
        <p:nvPicPr>
          <p:cNvPr id="12" name="Picture 11" descr="A black background with white and blue squares&#10;&#10;AI-generated content may be incorrect.">
            <a:extLst>
              <a:ext uri="{FF2B5EF4-FFF2-40B4-BE49-F238E27FC236}">
                <a16:creationId xmlns:a16="http://schemas.microsoft.com/office/drawing/2014/main" id="{37ABFB60-5EEA-982A-C53E-725732B715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2899" y="-1"/>
            <a:ext cx="1627522" cy="3374927"/>
          </a:xfrm>
          <a:prstGeom prst="rect">
            <a:avLst/>
          </a:prstGeom>
        </p:spPr>
      </p:pic>
      <p:pic>
        <p:nvPicPr>
          <p:cNvPr id="13" name="Picture 12" descr="A black background with white and blue symbols&#10;&#10;AI-generated content may be incorrect.">
            <a:extLst>
              <a:ext uri="{FF2B5EF4-FFF2-40B4-BE49-F238E27FC236}">
                <a16:creationId xmlns:a16="http://schemas.microsoft.com/office/drawing/2014/main" id="{3A37791B-0E05-15CA-9E17-446530A9AA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42120" y="0"/>
            <a:ext cx="1595438" cy="3347817"/>
          </a:xfrm>
          <a:prstGeom prst="rect">
            <a:avLst/>
          </a:prstGeom>
        </p:spPr>
      </p:pic>
      <p:pic>
        <p:nvPicPr>
          <p:cNvPr id="15" name="Picture 14" descr="A black background with white hashtags&#10;&#10;AI-generated content may be incorrect.">
            <a:extLst>
              <a:ext uri="{FF2B5EF4-FFF2-40B4-BE49-F238E27FC236}">
                <a16:creationId xmlns:a16="http://schemas.microsoft.com/office/drawing/2014/main" id="{BE520838-1F9F-78BD-8CEF-EAD2C9CE09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37778" y="0"/>
            <a:ext cx="1544621" cy="3309902"/>
          </a:xfrm>
          <a:prstGeom prst="rect">
            <a:avLst/>
          </a:prstGeom>
        </p:spPr>
      </p:pic>
      <p:pic>
        <p:nvPicPr>
          <p:cNvPr id="17" name="Picture 16" descr="A screenshot of a computer error&#10;&#10;AI-generated content may be incorrect.">
            <a:extLst>
              <a:ext uri="{FF2B5EF4-FFF2-40B4-BE49-F238E27FC236}">
                <a16:creationId xmlns:a16="http://schemas.microsoft.com/office/drawing/2014/main" id="{E48D6075-A9D2-5D48-0BC8-41EA62199A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47284" y="4963074"/>
            <a:ext cx="4844716" cy="189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48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931D75-CF2A-88C3-E717-5E3DC922C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F4261B-E6E4-5C7D-2A71-180641809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34262-FF88-6FD5-AD2C-ACC73D5E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6" y="2277980"/>
            <a:ext cx="5165558" cy="4395536"/>
          </a:xfrm>
        </p:spPr>
        <p:txBody>
          <a:bodyPr anchor="ctr">
            <a:normAutofit fontScale="92500"/>
          </a:bodyPr>
          <a:lstStyle/>
          <a:p>
            <a:r>
              <a:rPr lang="en-US" sz="1800" dirty="0"/>
              <a:t>&lt;iostream&gt; for input and output</a:t>
            </a:r>
          </a:p>
          <a:p>
            <a:r>
              <a:rPr lang="en-US" sz="1800" dirty="0"/>
              <a:t>&lt;string&gt; for explaining instructions</a:t>
            </a:r>
          </a:p>
          <a:p>
            <a:r>
              <a:rPr lang="en-US" sz="1800" dirty="0"/>
              <a:t>&lt;</a:t>
            </a:r>
            <a:r>
              <a:rPr lang="en-US" sz="1800" dirty="0" err="1"/>
              <a:t>fstream</a:t>
            </a:r>
            <a:r>
              <a:rPr lang="en-US" sz="1800" dirty="0"/>
              <a:t>&gt; for reading the riddles from another document</a:t>
            </a:r>
          </a:p>
          <a:p>
            <a:r>
              <a:rPr lang="en-US" sz="1800" dirty="0"/>
              <a:t>&lt;filesystem&gt; for reading riddles from another document</a:t>
            </a:r>
          </a:p>
          <a:p>
            <a:r>
              <a:rPr lang="en-US" sz="1800" dirty="0"/>
              <a:t>&lt;</a:t>
            </a:r>
            <a:r>
              <a:rPr lang="en-US" sz="1800" dirty="0" err="1"/>
              <a:t>ctime</a:t>
            </a:r>
            <a:r>
              <a:rPr lang="en-US" sz="1800" dirty="0"/>
              <a:t>&gt; for helping set up randomness of riddles </a:t>
            </a:r>
          </a:p>
          <a:p>
            <a:r>
              <a:rPr lang="en-US" sz="1800" dirty="0"/>
              <a:t>&lt;list&gt; setting up the maze</a:t>
            </a:r>
          </a:p>
          <a:p>
            <a:r>
              <a:rPr lang="en-US" sz="1800" dirty="0"/>
              <a:t>&lt;</a:t>
            </a:r>
            <a:r>
              <a:rPr lang="en-US" sz="1800" dirty="0" err="1"/>
              <a:t>cstdlib</a:t>
            </a:r>
            <a:r>
              <a:rPr lang="en-US" sz="1800" dirty="0"/>
              <a:t>&gt; setting up randomization</a:t>
            </a:r>
          </a:p>
          <a:p>
            <a:r>
              <a:rPr lang="en-US" sz="1800" dirty="0"/>
              <a:t>&lt;</a:t>
            </a:r>
            <a:r>
              <a:rPr lang="en-US" sz="1800" dirty="0" err="1"/>
              <a:t>conio.h</a:t>
            </a:r>
            <a:r>
              <a:rPr lang="en-US" sz="1800" dirty="0"/>
              <a:t>&gt; allowing for instant user input</a:t>
            </a:r>
          </a:p>
          <a:p>
            <a:r>
              <a:rPr lang="en-US" sz="1800" dirty="0"/>
              <a:t>&lt;chrono&gt; setup wait time between correct answers</a:t>
            </a:r>
          </a:p>
          <a:p>
            <a:r>
              <a:rPr lang="en-US" sz="1800" dirty="0"/>
              <a:t>&lt;thread&gt; setup wait time between correct answers</a:t>
            </a:r>
          </a:p>
        </p:txBody>
      </p:sp>
      <p:pic>
        <p:nvPicPr>
          <p:cNvPr id="5" name="Picture 4" descr="Abstract image of large maze">
            <a:extLst>
              <a:ext uri="{FF2B5EF4-FFF2-40B4-BE49-F238E27FC236}">
                <a16:creationId xmlns:a16="http://schemas.microsoft.com/office/drawing/2014/main" id="{6230CE2F-3265-83DE-17C8-4DBFB9242C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128" r="25254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93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5DB8A9-8C8F-9DC2-27C4-7D285500B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ACA01-F114-474D-38ED-F2710AACB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Test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C37E1-AAE5-D923-A26F-D82A1DC08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3705" y="368968"/>
            <a:ext cx="5935579" cy="6368716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1900" dirty="0"/>
              <a:t>A test plan will be utilized to ensure important features for the maze and riddles are implemented.</a:t>
            </a:r>
          </a:p>
          <a:p>
            <a:r>
              <a:rPr lang="en-US" sz="1900" dirty="0"/>
              <a:t>Goals: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900" dirty="0"/>
              <a:t>Mazes are randomized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900" dirty="0"/>
              <a:t>Riddle types appear throughout the maze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900" dirty="0"/>
              <a:t>Riddles are randomized based on the proper type selected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900" dirty="0"/>
              <a:t>Program optimized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900" dirty="0"/>
              <a:t>User inputs work correctly</a:t>
            </a:r>
          </a:p>
          <a:p>
            <a:r>
              <a:rPr lang="en-US" sz="1900" dirty="0"/>
              <a:t>Features to be tested: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900" dirty="0"/>
              <a:t>Functionality of the maze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900" dirty="0"/>
              <a:t>Functionality of the riddles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900" dirty="0"/>
              <a:t>Functionality of randomization tools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900" dirty="0"/>
              <a:t>Functionality of user input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900" dirty="0"/>
              <a:t>Functionality of riddle selection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900" dirty="0"/>
              <a:t>Functionality of parsing files for selection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900" dirty="0"/>
              <a:t>Functionality of Visuals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900" dirty="0"/>
              <a:t>Fault-Tolerance of Answers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900" dirty="0"/>
              <a:t>Scalability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900" dirty="0"/>
              <a:t>Accessibility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900" dirty="0"/>
              <a:t>Ensuring proper access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900" dirty="0"/>
              <a:t>Automatic shutdown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34882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570</Words>
  <Application>Microsoft Office PowerPoint</Application>
  <PresentationFormat>Widescreen</PresentationFormat>
  <Paragraphs>81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Enigmatic Maze Game</vt:lpstr>
      <vt:lpstr>Purpose</vt:lpstr>
      <vt:lpstr>Research</vt:lpstr>
      <vt:lpstr>Language, Software, &amp; Hardware</vt:lpstr>
      <vt:lpstr>Example Requirements</vt:lpstr>
      <vt:lpstr>Description</vt:lpstr>
      <vt:lpstr>PowerPoint Presentation</vt:lpstr>
      <vt:lpstr>Packages</vt:lpstr>
      <vt:lpstr>Test Plan</vt:lpstr>
      <vt:lpstr>Examples of Testing</vt:lpstr>
      <vt:lpstr>Examples of Testing</vt:lpstr>
      <vt:lpstr>Challenges</vt:lpstr>
      <vt:lpstr>The Future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Wesley L. Cassel</dc:creator>
  <cp:lastModifiedBy>Cassel, Wesley (SHS Student Class of 2022)</cp:lastModifiedBy>
  <cp:revision>7</cp:revision>
  <dcterms:created xsi:type="dcterms:W3CDTF">2025-04-01T14:29:05Z</dcterms:created>
  <dcterms:modified xsi:type="dcterms:W3CDTF">2025-04-01T18:11:22Z</dcterms:modified>
</cp:coreProperties>
</file>