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DED"/>
    <a:srgbClr val="FAFBFB"/>
    <a:srgbClr val="E7E7E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31" autoAdjust="0"/>
    <p:restoredTop sz="94660"/>
  </p:normalViewPr>
  <p:slideViewPr>
    <p:cSldViewPr snapToGrid="0">
      <p:cViewPr>
        <p:scale>
          <a:sx n="125" d="100"/>
          <a:sy n="125" d="100"/>
        </p:scale>
        <p:origin x="1914" y="-5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4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8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63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6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0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67C3-B334-4B1C-BDBA-D4E814E22DE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w3css/tryw3css_templates_parallax.htm" TargetMode="External"/><Relationship Id="rId3" Type="http://schemas.openxmlformats.org/officeDocument/2006/relationships/oleObject" Target="../embeddings/oleObject1.bin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858000" cy="3524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6858000" cy="180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908638"/>
              </p:ext>
            </p:extLst>
          </p:nvPr>
        </p:nvGraphicFramePr>
        <p:xfrm>
          <a:off x="-2" y="835"/>
          <a:ext cx="6858001" cy="191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3295650" imgH="1847545" progId="AcroExch.Document.DC">
                  <p:embed/>
                </p:oleObj>
              </mc:Choice>
              <mc:Fallback>
                <p:oleObj name="Acrobat Document" r:id="rId3" imgW="3295650" imgH="184754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835"/>
                        <a:ext cx="6858001" cy="1911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283982" y="125245"/>
            <a:ext cx="2840315" cy="317996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4089400"/>
            <a:ext cx="6858000" cy="4254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33400" y="465455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060147" y="7828936"/>
            <a:ext cx="922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u="sng" dirty="0" smtClean="0"/>
              <a:t>Veja mais &gt;&gt;</a:t>
            </a:r>
            <a:endParaRPr lang="pt-BR" sz="1050" dirty="0"/>
          </a:p>
        </p:txBody>
      </p:sp>
      <p:sp>
        <p:nvSpPr>
          <p:cNvPr id="12" name="Retângulo 11"/>
          <p:cNvSpPr/>
          <p:nvPr/>
        </p:nvSpPr>
        <p:spPr>
          <a:xfrm>
            <a:off x="0" y="8337783"/>
            <a:ext cx="68580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264765" y="-2822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home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926575" y="-28227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projetos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07671" y="-20487"/>
            <a:ext cx="71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sobre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599970" y="-26430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Fale conosco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2387878" y="4194947"/>
            <a:ext cx="719137" cy="2428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Impressora 3D</a:t>
            </a:r>
            <a:endParaRPr lang="pt-BR" sz="800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3679591" y="4194947"/>
            <a:ext cx="719137" cy="2428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Corte a Lazer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2586131" y="465455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597569" y="465455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0" y="4746769"/>
            <a:ext cx="1487032" cy="1085562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13257" y="5924550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75464" y="6292939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74690" y="733620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68" y="4741348"/>
            <a:ext cx="1487032" cy="1085562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955955" y="5919129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718162" y="6287518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017388" y="7330785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34" y="4761965"/>
            <a:ext cx="1487032" cy="1085562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4959621" y="5939746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1828" y="6308135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021054" y="7351402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785072" y="860661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cursos</a:t>
            </a:r>
            <a:endParaRPr lang="pt-BR" sz="105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428999" y="860661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contato</a:t>
            </a:r>
            <a:endParaRPr lang="pt-BR" sz="105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335976" y="8844471"/>
            <a:ext cx="2165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Rua tal , setor tal e tal CEP 777777777</a:t>
            </a:r>
            <a:endParaRPr lang="pt-BR" sz="1000" dirty="0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000" b="69889" l="35438" r="63750">
                        <a14:foregroundMark x1="36563" y1="65556" x2="36563" y2="65556"/>
                        <a14:foregroundMark x1="43250" y1="65778" x2="43250" y2="65778"/>
                        <a14:foregroundMark x1="56125" y1="65222" x2="56125" y2="65222"/>
                        <a14:foregroundMark x1="62063" y1="64556" x2="62063" y2="64556"/>
                        <a14:foregroundMark x1="48938" y1="64222" x2="48938" y2="64222"/>
                        <a14:foregroundMark x1="49250" y1="65000" x2="49250" y2="65000"/>
                        <a14:foregroundMark x1="50000" y1="64778" x2="50000" y2="64778"/>
                        <a14:backgroundMark x1="49000" y1="64667" x2="49000" y2="64667"/>
                        <a14:backgroundMark x1="49438" y1="65889" x2="49438" y2="65889"/>
                        <a14:backgroundMark x1="49938" y1="66556" x2="49938" y2="66556"/>
                        <a14:backgroundMark x1="50063" y1="65222" x2="50063" y2="65222"/>
                        <a14:backgroundMark x1="55813" y1="65667" x2="55813" y2="65667"/>
                        <a14:backgroundMark x1="61813" y1="65000" x2="61813" y2="65000"/>
                      </a14:backgroundRemoval>
                    </a14:imgEffect>
                  </a14:imgLayer>
                </a14:imgProps>
              </a:ext>
            </a:extLst>
          </a:blip>
          <a:srcRect l="35405" t="60836" r="42500" b="30021"/>
          <a:stretch/>
        </p:blipFill>
        <p:spPr>
          <a:xfrm>
            <a:off x="2574938" y="8286142"/>
            <a:ext cx="1688055" cy="392910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2165256" y="9066937"/>
            <a:ext cx="2507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/>
              <a:t>Copyright 2018 © SENAI ● </a:t>
            </a:r>
            <a:r>
              <a:rPr lang="pt-BR" sz="800" dirty="0"/>
              <a:t>Todos os direitos reservados</a:t>
            </a:r>
            <a:endParaRPr lang="pt-BR" sz="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795468" y="-20486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download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1927810"/>
            <a:ext cx="6858000" cy="21679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89660" y="2103119"/>
            <a:ext cx="1590808" cy="171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679591" y="2092553"/>
            <a:ext cx="1666213" cy="171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0053" y="9767436"/>
            <a:ext cx="677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8"/>
              </a:rPr>
              <a:t>https://www.w3schools.com/w3css/tryw3css_templates_parallax.htm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123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Adobe Acrobat Document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Administrador</cp:lastModifiedBy>
  <cp:revision>10</cp:revision>
  <dcterms:created xsi:type="dcterms:W3CDTF">2019-09-10T19:50:15Z</dcterms:created>
  <dcterms:modified xsi:type="dcterms:W3CDTF">2019-09-11T19:13:10Z</dcterms:modified>
</cp:coreProperties>
</file>