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DED"/>
    <a:srgbClr val="FAFBFB"/>
    <a:srgbClr val="E7E7E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33" d="100"/>
          <a:sy n="33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4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w3css/tryw3css_templates_parallax.htm" TargetMode="External"/><Relationship Id="rId3" Type="http://schemas.openxmlformats.org/officeDocument/2006/relationships/oleObject" Target="../embeddings/oleObject1.bin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858000" cy="3524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6858000" cy="180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908638"/>
              </p:ext>
            </p:extLst>
          </p:nvPr>
        </p:nvGraphicFramePr>
        <p:xfrm>
          <a:off x="-2" y="835"/>
          <a:ext cx="6858001" cy="191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3295650" imgH="1847545" progId="AcroExch.Document.DC">
                  <p:embed/>
                </p:oleObj>
              </mc:Choice>
              <mc:Fallback>
                <p:oleObj name="Acrobat Document" r:id="rId3" imgW="3295650" imgH="184754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835"/>
                        <a:ext cx="6858001" cy="1911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83982" y="125245"/>
            <a:ext cx="2840315" cy="317996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89400"/>
            <a:ext cx="6858000" cy="4254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3400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060147" y="7828936"/>
            <a:ext cx="922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u="sng" dirty="0" smtClean="0"/>
              <a:t>Veja mais &gt;&gt;</a:t>
            </a:r>
            <a:endParaRPr lang="pt-BR" sz="1050" dirty="0"/>
          </a:p>
        </p:txBody>
      </p:sp>
      <p:sp>
        <p:nvSpPr>
          <p:cNvPr id="12" name="Retângulo 11"/>
          <p:cNvSpPr/>
          <p:nvPr/>
        </p:nvSpPr>
        <p:spPr>
          <a:xfrm>
            <a:off x="0" y="8337783"/>
            <a:ext cx="68580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64765" y="-2822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home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26575" y="-28227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projetos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07671" y="-20487"/>
            <a:ext cx="71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sobre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599970" y="-2643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Fale conosco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2387878" y="419494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Impressora 3D</a:t>
            </a:r>
            <a:endParaRPr lang="pt-BR" sz="80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3679591" y="419494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Corte a Lazer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2586131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97569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" y="4746769"/>
            <a:ext cx="1487032" cy="108556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13257" y="5924550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75464" y="6292939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74690" y="733620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68" y="4741348"/>
            <a:ext cx="1487032" cy="1085562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955955" y="5919129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718162" y="6287518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017388" y="733078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4" y="4761965"/>
            <a:ext cx="1487032" cy="1085562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4959621" y="5939746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1828" y="6308135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21054" y="7351402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785072" y="860661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cursos</a:t>
            </a:r>
            <a:endParaRPr lang="pt-BR" sz="105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28999" y="860661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contato</a:t>
            </a:r>
            <a:endParaRPr lang="pt-BR" sz="105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335976" y="8844471"/>
            <a:ext cx="2165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Rua tal , setor tal e tal CEP 777777777</a:t>
            </a:r>
            <a:endParaRPr lang="pt-BR" sz="1000" dirty="0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000" b="69889" l="35438" r="63750">
                        <a14:foregroundMark x1="36563" y1="65556" x2="36563" y2="65556"/>
                        <a14:foregroundMark x1="43250" y1="65778" x2="43250" y2="65778"/>
                        <a14:foregroundMark x1="56125" y1="65222" x2="56125" y2="65222"/>
                        <a14:foregroundMark x1="62063" y1="64556" x2="62063" y2="64556"/>
                        <a14:foregroundMark x1="48938" y1="64222" x2="48938" y2="64222"/>
                        <a14:foregroundMark x1="49250" y1="65000" x2="49250" y2="65000"/>
                        <a14:foregroundMark x1="50000" y1="64778" x2="50000" y2="64778"/>
                        <a14:backgroundMark x1="49000" y1="64667" x2="49000" y2="64667"/>
                        <a14:backgroundMark x1="49438" y1="65889" x2="49438" y2="65889"/>
                        <a14:backgroundMark x1="49938" y1="66556" x2="49938" y2="66556"/>
                        <a14:backgroundMark x1="50063" y1="65222" x2="50063" y2="65222"/>
                        <a14:backgroundMark x1="55813" y1="65667" x2="55813" y2="65667"/>
                        <a14:backgroundMark x1="61813" y1="65000" x2="61813" y2="65000"/>
                      </a14:backgroundRemoval>
                    </a14:imgEffect>
                  </a14:imgLayer>
                </a14:imgProps>
              </a:ext>
            </a:extLst>
          </a:blip>
          <a:srcRect l="35405" t="60836" r="42500" b="30021"/>
          <a:stretch/>
        </p:blipFill>
        <p:spPr>
          <a:xfrm>
            <a:off x="2574938" y="8286142"/>
            <a:ext cx="1688055" cy="392910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2165256" y="9066937"/>
            <a:ext cx="2507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/>
              <a:t>Copyright 2018 © SENAI ● </a:t>
            </a:r>
            <a:r>
              <a:rPr lang="pt-BR" sz="800" dirty="0"/>
              <a:t>Todos os direitos reservados</a:t>
            </a:r>
            <a:endParaRPr lang="pt-BR" sz="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795468" y="-20486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1927810"/>
            <a:ext cx="6858000" cy="2167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89660" y="2103119"/>
            <a:ext cx="1590808" cy="17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679591" y="2092553"/>
            <a:ext cx="1666213" cy="17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0053" y="9767436"/>
            <a:ext cx="677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8"/>
              </a:rPr>
              <a:t>https://www.w3schools.com/w3css/tryw3css_templates_parallax.htm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289" y="3952568"/>
            <a:ext cx="6363477" cy="117941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pt-BR" dirty="0" smtClean="0"/>
              <a:t>Download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Nome  do projeto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 de downloads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 de downloads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Nome do projeto 2: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 de downloads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Links de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" y="10618838"/>
            <a:ext cx="6858000" cy="157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footer</a:t>
            </a:r>
            <a:endParaRPr lang="pt-BR" sz="4000" dirty="0"/>
          </a:p>
        </p:txBody>
      </p:sp>
      <p:sp>
        <p:nvSpPr>
          <p:cNvPr id="5" name="Retângulo 4"/>
          <p:cNvSpPr/>
          <p:nvPr/>
        </p:nvSpPr>
        <p:spPr>
          <a:xfrm>
            <a:off x="74643" y="165994"/>
            <a:ext cx="6587411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9289" y="1886155"/>
            <a:ext cx="6512766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54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312261"/>
            <a:ext cx="6858000" cy="1203882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                  sobre</a:t>
            </a:r>
            <a:br>
              <a:rPr lang="pt-BR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" y="5406903"/>
            <a:ext cx="6857999" cy="3283927"/>
          </a:xfrm>
        </p:spPr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/>
              <a:t>Ipsum é simplesmente um texto fictício da indústria tipográfica e de impressão. </a:t>
            </a:r>
            <a:r>
              <a:rPr lang="pt-BR" dirty="0" err="1"/>
              <a:t>Lorem</a:t>
            </a:r>
            <a:r>
              <a:rPr lang="pt-BR" dirty="0"/>
              <a:t> Ipsum é o texto fictício padrão do setor desde os anos 1500, quando uma impressora desconhecida pegou uma galera do tipo e a mexeu para fazer um livro de amostras do tipo. Ele sobreviveu não apenas cinco séculos, mas também o salto para a composição eletrônica, permanecendo essencialmente inalterado. Foi popularizado na década de 1960 com o lançamento de folhas de </a:t>
            </a:r>
            <a:r>
              <a:rPr lang="pt-BR" dirty="0" err="1"/>
              <a:t>Letraset</a:t>
            </a:r>
            <a:r>
              <a:rPr lang="pt-BR" dirty="0"/>
              <a:t> contendo passagens de </a:t>
            </a:r>
            <a:r>
              <a:rPr lang="pt-BR" dirty="0" err="1"/>
              <a:t>Lorem</a:t>
            </a:r>
            <a:r>
              <a:rPr lang="pt-BR" dirty="0"/>
              <a:t> Ipsum e, mais recentemente, com software de editoração eletrônica como o </a:t>
            </a:r>
            <a:r>
              <a:rPr lang="pt-BR" dirty="0" err="1"/>
              <a:t>Aldus</a:t>
            </a:r>
            <a:r>
              <a:rPr lang="pt-BR" dirty="0"/>
              <a:t> PageMaker, incluindo versões do </a:t>
            </a:r>
            <a:r>
              <a:rPr lang="pt-BR" dirty="0" err="1"/>
              <a:t>Lorem</a:t>
            </a:r>
            <a:r>
              <a:rPr lang="pt-BR" dirty="0"/>
              <a:t> Ipsum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z="2250" b="1" dirty="0"/>
              <a:t>Equipe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1" y="1668009"/>
            <a:ext cx="6857999" cy="13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3038" dirty="0" smtClean="0">
                <a:solidFill>
                  <a:schemeClr val="bg1">
                    <a:lumMod val="95000"/>
                  </a:schemeClr>
                </a:solidFill>
              </a:rPr>
              <a:t>menu</a:t>
            </a:r>
            <a:endParaRPr lang="pt-BR" sz="3038" dirty="0"/>
          </a:p>
        </p:txBody>
      </p:sp>
      <p:sp>
        <p:nvSpPr>
          <p:cNvPr id="7" name="Retângulo 6"/>
          <p:cNvSpPr/>
          <p:nvPr/>
        </p:nvSpPr>
        <p:spPr>
          <a:xfrm>
            <a:off x="1" y="8024813"/>
            <a:ext cx="6857999" cy="66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13"/>
          </a:p>
        </p:txBody>
      </p:sp>
      <p:sp>
        <p:nvSpPr>
          <p:cNvPr id="8" name="Retângulo 7"/>
          <p:cNvSpPr/>
          <p:nvPr/>
        </p:nvSpPr>
        <p:spPr>
          <a:xfrm>
            <a:off x="0" y="11199500"/>
            <a:ext cx="6857999" cy="99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25" dirty="0"/>
              <a:t>footer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61" y="9553188"/>
            <a:ext cx="619353" cy="6193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1" y="9617992"/>
            <a:ext cx="597601" cy="5976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5" y="9553188"/>
            <a:ext cx="668374" cy="66837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29" y="9543914"/>
            <a:ext cx="646799" cy="64679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3" y="9365304"/>
            <a:ext cx="807237" cy="80723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46" y="9442541"/>
            <a:ext cx="748171" cy="74817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" y="77566"/>
            <a:ext cx="6857999" cy="13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3038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pt-BR" sz="3038" dirty="0"/>
          </a:p>
        </p:txBody>
      </p:sp>
    </p:spTree>
    <p:extLst>
      <p:ext uri="{BB962C8B-B14F-4D97-AF65-F5344CB8AC3E}">
        <p14:creationId xmlns:p14="http://schemas.microsoft.com/office/powerpoint/2010/main" val="373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712" y="2632526"/>
            <a:ext cx="5961184" cy="987752"/>
          </a:xfrm>
        </p:spPr>
        <p:txBody>
          <a:bodyPr>
            <a:normAutofit/>
          </a:bodyPr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1956606"/>
          </a:xfrm>
        </p:spPr>
        <p:txBody>
          <a:bodyPr/>
          <a:lstStyle/>
          <a:p>
            <a:pPr algn="l"/>
            <a:r>
              <a:rPr lang="pt-BR" dirty="0" smtClean="0"/>
              <a:t>Nome:</a:t>
            </a:r>
          </a:p>
          <a:p>
            <a:pPr algn="l"/>
            <a:r>
              <a:rPr lang="pt-BR" dirty="0" smtClean="0"/>
              <a:t>Telefone:</a:t>
            </a:r>
          </a:p>
          <a:p>
            <a:pPr algn="l"/>
            <a:r>
              <a:rPr lang="pt-BR" dirty="0" smtClean="0"/>
              <a:t>E-mail: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Enviar Mensagem</a:t>
            </a:r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9712" y="352499"/>
            <a:ext cx="5961184" cy="8044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Logo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29712" y="1612779"/>
            <a:ext cx="5961184" cy="8044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Logo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0" y="11331714"/>
            <a:ext cx="6858000" cy="860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Footer</a:t>
            </a:r>
          </a:p>
          <a:p>
            <a:pPr algn="ctr"/>
            <a:endParaRPr lang="pt-BR" sz="3200" dirty="0"/>
          </a:p>
        </p:txBody>
      </p:sp>
      <p:sp>
        <p:nvSpPr>
          <p:cNvPr id="7" name="Retângulo 6"/>
          <p:cNvSpPr/>
          <p:nvPr/>
        </p:nvSpPr>
        <p:spPr>
          <a:xfrm>
            <a:off x="857250" y="8063935"/>
            <a:ext cx="1979256" cy="8044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857250" y="9069354"/>
            <a:ext cx="1156996" cy="5966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enviar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78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3834581"/>
            <a:ext cx="5915025" cy="1297858"/>
          </a:xfrm>
        </p:spPr>
        <p:txBody>
          <a:bodyPr/>
          <a:lstStyle/>
          <a:p>
            <a:pPr algn="ctr"/>
            <a:r>
              <a:rPr lang="pt-BR" dirty="0" smtClean="0"/>
              <a:t>Projeto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6636775"/>
            <a:ext cx="5915025" cy="203527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Impressora 3D</a:t>
            </a:r>
          </a:p>
          <a:p>
            <a:r>
              <a:rPr lang="pt-BR" sz="2800" dirty="0" smtClean="0"/>
              <a:t>Maquina Laser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71488" y="589934"/>
            <a:ext cx="6135789" cy="13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71488" y="2212257"/>
            <a:ext cx="6135789" cy="13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0761404"/>
            <a:ext cx="6858001" cy="13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footer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59037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175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Acrobat Document</vt:lpstr>
      <vt:lpstr>Apresentação do PowerPoint</vt:lpstr>
      <vt:lpstr>Download</vt:lpstr>
      <vt:lpstr>                    sobre </vt:lpstr>
      <vt:lpstr>Contato</vt:lpstr>
      <vt:lpstr>Projeto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15</cp:revision>
  <dcterms:created xsi:type="dcterms:W3CDTF">2019-09-10T19:50:15Z</dcterms:created>
  <dcterms:modified xsi:type="dcterms:W3CDTF">2019-09-11T21:44:32Z</dcterms:modified>
</cp:coreProperties>
</file>