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4431" autoAdjust="0"/>
    <p:restoredTop sz="94660"/>
  </p:normalViewPr>
  <p:slideViewPr>
    <p:cSldViewPr snapToGrid="0">
      <p:cViewPr>
        <p:scale>
          <a:sx n="125" d="100"/>
          <a:sy n="125" d="100"/>
        </p:scale>
        <p:origin x="191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667C3-B334-4B1C-BDBA-D4E814E22DE9}" type="datetimeFigureOut">
              <a:rPr lang="pt-BR" smtClean="0"/>
              <a:t>10/09/2019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5467-326A-4EBA-982E-0F15B09893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4226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667C3-B334-4B1C-BDBA-D4E814E22DE9}" type="datetimeFigureOut">
              <a:rPr lang="pt-BR" smtClean="0"/>
              <a:t>10/09/2019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5467-326A-4EBA-982E-0F15B09893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4420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667C3-B334-4B1C-BDBA-D4E814E22DE9}" type="datetimeFigureOut">
              <a:rPr lang="pt-BR" smtClean="0"/>
              <a:t>10/09/2019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5467-326A-4EBA-982E-0F15B09893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705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667C3-B334-4B1C-BDBA-D4E814E22DE9}" type="datetimeFigureOut">
              <a:rPr lang="pt-BR" smtClean="0"/>
              <a:t>10/09/2019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5467-326A-4EBA-982E-0F15B09893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3800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667C3-B334-4B1C-BDBA-D4E814E22DE9}" type="datetimeFigureOut">
              <a:rPr lang="pt-BR" smtClean="0"/>
              <a:t>10/09/2019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5467-326A-4EBA-982E-0F15B09893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5241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667C3-B334-4B1C-BDBA-D4E814E22DE9}" type="datetimeFigureOut">
              <a:rPr lang="pt-BR" smtClean="0"/>
              <a:t>10/09/2019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5467-326A-4EBA-982E-0F15B09893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3989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667C3-B334-4B1C-BDBA-D4E814E22DE9}" type="datetimeFigureOut">
              <a:rPr lang="pt-BR" smtClean="0"/>
              <a:t>10/09/2019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5467-326A-4EBA-982E-0F15B09893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7413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667C3-B334-4B1C-BDBA-D4E814E22DE9}" type="datetimeFigureOut">
              <a:rPr lang="pt-BR" smtClean="0"/>
              <a:t>10/09/2019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5467-326A-4EBA-982E-0F15B09893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8630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667C3-B334-4B1C-BDBA-D4E814E22DE9}" type="datetimeFigureOut">
              <a:rPr lang="pt-BR" smtClean="0"/>
              <a:t>10/09/2019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5467-326A-4EBA-982E-0F15B09893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9267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667C3-B334-4B1C-BDBA-D4E814E22DE9}" type="datetimeFigureOut">
              <a:rPr lang="pt-BR" smtClean="0"/>
              <a:t>10/09/2019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5467-326A-4EBA-982E-0F15B09893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7644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667C3-B334-4B1C-BDBA-D4E814E22DE9}" type="datetimeFigureOut">
              <a:rPr lang="pt-BR" smtClean="0"/>
              <a:t>10/09/2019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5467-326A-4EBA-982E-0F15B09893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1069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2667C3-B334-4B1C-BDBA-D4E814E22DE9}" type="datetimeFigureOut">
              <a:rPr lang="pt-BR" smtClean="0"/>
              <a:t>10/09/2019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15467-326A-4EBA-982E-0F15B09893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2983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6858000" cy="18034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0" y="-1"/>
            <a:ext cx="6858000" cy="352425"/>
          </a:xfrm>
          <a:prstGeom prst="rect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0" y="1555750"/>
            <a:ext cx="6858000" cy="42545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533400" y="2120900"/>
            <a:ext cx="1685738" cy="304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/>
          <p:cNvSpPr txBox="1"/>
          <p:nvPr/>
        </p:nvSpPr>
        <p:spPr>
          <a:xfrm>
            <a:off x="3060147" y="5295286"/>
            <a:ext cx="92265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50" b="1" u="sng" dirty="0" smtClean="0"/>
              <a:t>Veja mais &gt;&gt;</a:t>
            </a:r>
            <a:endParaRPr lang="pt-BR" sz="1050" dirty="0"/>
          </a:p>
        </p:txBody>
      </p:sp>
      <p:sp>
        <p:nvSpPr>
          <p:cNvPr id="12" name="Retângulo 11"/>
          <p:cNvSpPr/>
          <p:nvPr/>
        </p:nvSpPr>
        <p:spPr>
          <a:xfrm>
            <a:off x="0" y="5810250"/>
            <a:ext cx="6858000" cy="933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/>
          <p:cNvSpPr txBox="1"/>
          <p:nvPr/>
        </p:nvSpPr>
        <p:spPr>
          <a:xfrm>
            <a:off x="1264765" y="-28227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home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1926575" y="-28227"/>
            <a:ext cx="959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projetos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3890329" y="-28227"/>
            <a:ext cx="710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sobre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4599970" y="-26430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contato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8" name="Retângulo Arredondado 17"/>
          <p:cNvSpPr/>
          <p:nvPr/>
        </p:nvSpPr>
        <p:spPr>
          <a:xfrm>
            <a:off x="2387878" y="1661297"/>
            <a:ext cx="719137" cy="242888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smtClean="0"/>
              <a:t>Impressora 3D</a:t>
            </a:r>
            <a:endParaRPr lang="pt-BR" sz="800" dirty="0"/>
          </a:p>
        </p:txBody>
      </p:sp>
      <p:sp>
        <p:nvSpPr>
          <p:cNvPr id="19" name="Retângulo Arredondado 18"/>
          <p:cNvSpPr/>
          <p:nvPr/>
        </p:nvSpPr>
        <p:spPr>
          <a:xfrm>
            <a:off x="3679591" y="1661297"/>
            <a:ext cx="719137" cy="242888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smtClean="0"/>
              <a:t>Corte a Lazer</a:t>
            </a:r>
            <a:endParaRPr lang="pt-BR" sz="800" dirty="0"/>
          </a:p>
        </p:txBody>
      </p:sp>
      <p:sp>
        <p:nvSpPr>
          <p:cNvPr id="20" name="Retângulo 19"/>
          <p:cNvSpPr/>
          <p:nvPr/>
        </p:nvSpPr>
        <p:spPr>
          <a:xfrm>
            <a:off x="2586131" y="2120900"/>
            <a:ext cx="1685738" cy="304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/>
          <p:cNvSpPr/>
          <p:nvPr/>
        </p:nvSpPr>
        <p:spPr>
          <a:xfrm>
            <a:off x="4597569" y="2120900"/>
            <a:ext cx="1685738" cy="304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5" name="Imagem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770" y="2213119"/>
            <a:ext cx="1487032" cy="1085562"/>
          </a:xfrm>
          <a:prstGeom prst="rect">
            <a:avLst/>
          </a:prstGeom>
        </p:spPr>
      </p:pic>
      <p:sp>
        <p:nvSpPr>
          <p:cNvPr id="26" name="CaixaDeTexto 25"/>
          <p:cNvSpPr txBox="1"/>
          <p:nvPr/>
        </p:nvSpPr>
        <p:spPr>
          <a:xfrm>
            <a:off x="913257" y="3390900"/>
            <a:ext cx="926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TITULO </a:t>
            </a:r>
            <a:endParaRPr lang="pt-BR" b="1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675464" y="3759289"/>
            <a:ext cx="140160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900" dirty="0" err="1"/>
              <a:t>Sed</a:t>
            </a:r>
            <a:r>
              <a:rPr lang="pt-BR" sz="900" dirty="0"/>
              <a:t> ut </a:t>
            </a:r>
            <a:r>
              <a:rPr lang="pt-BR" sz="900" dirty="0" err="1"/>
              <a:t>perspiciatis</a:t>
            </a:r>
            <a:r>
              <a:rPr lang="pt-BR" sz="900" dirty="0"/>
              <a:t> </a:t>
            </a:r>
            <a:r>
              <a:rPr lang="pt-BR" sz="900" dirty="0" err="1"/>
              <a:t>unde</a:t>
            </a:r>
            <a:r>
              <a:rPr lang="pt-BR" sz="900" dirty="0"/>
              <a:t> omnis </a:t>
            </a:r>
            <a:r>
              <a:rPr lang="pt-BR" sz="900" dirty="0" err="1"/>
              <a:t>iste</a:t>
            </a:r>
            <a:r>
              <a:rPr lang="pt-BR" sz="900" dirty="0"/>
              <a:t> </a:t>
            </a:r>
            <a:r>
              <a:rPr lang="pt-BR" sz="900" dirty="0" err="1"/>
              <a:t>natus</a:t>
            </a:r>
            <a:r>
              <a:rPr lang="pt-BR" sz="900" dirty="0"/>
              <a:t> </a:t>
            </a:r>
            <a:r>
              <a:rPr lang="pt-BR" sz="900" dirty="0" err="1"/>
              <a:t>error</a:t>
            </a:r>
            <a:r>
              <a:rPr lang="pt-BR" sz="900" dirty="0"/>
              <a:t> </a:t>
            </a:r>
            <a:r>
              <a:rPr lang="pt-BR" sz="900" dirty="0" err="1"/>
              <a:t>sit</a:t>
            </a:r>
            <a:r>
              <a:rPr lang="pt-BR" sz="900" dirty="0"/>
              <a:t> </a:t>
            </a:r>
            <a:r>
              <a:rPr lang="pt-BR" sz="900" dirty="0" err="1"/>
              <a:t>voluptatem</a:t>
            </a:r>
            <a:r>
              <a:rPr lang="pt-BR" sz="900" dirty="0"/>
              <a:t> </a:t>
            </a:r>
            <a:r>
              <a:rPr lang="pt-BR" sz="900" dirty="0" err="1"/>
              <a:t>accusantium</a:t>
            </a:r>
            <a:r>
              <a:rPr lang="pt-BR" sz="900" dirty="0"/>
              <a:t> </a:t>
            </a:r>
            <a:r>
              <a:rPr lang="pt-BR" sz="900" dirty="0" err="1"/>
              <a:t>doloremque</a:t>
            </a:r>
            <a:r>
              <a:rPr lang="pt-BR" sz="900" dirty="0"/>
              <a:t> </a:t>
            </a:r>
            <a:r>
              <a:rPr lang="pt-BR" sz="900" dirty="0" err="1"/>
              <a:t>laudantium</a:t>
            </a:r>
            <a:r>
              <a:rPr lang="pt-BR" sz="900" dirty="0"/>
              <a:t>, </a:t>
            </a:r>
            <a:r>
              <a:rPr lang="pt-BR" sz="900" dirty="0" err="1"/>
              <a:t>totam</a:t>
            </a:r>
            <a:r>
              <a:rPr lang="pt-BR" sz="900" dirty="0"/>
              <a:t> rem </a:t>
            </a:r>
            <a:r>
              <a:rPr lang="pt-BR" sz="900" dirty="0" err="1"/>
              <a:t>aperiam</a:t>
            </a:r>
            <a:r>
              <a:rPr lang="pt-BR" sz="900" dirty="0"/>
              <a:t>, </a:t>
            </a:r>
            <a:r>
              <a:rPr lang="pt-BR" sz="900" dirty="0" err="1"/>
              <a:t>eaque</a:t>
            </a:r>
            <a:r>
              <a:rPr lang="pt-BR" sz="900" dirty="0"/>
              <a:t> </a:t>
            </a:r>
            <a:r>
              <a:rPr lang="pt-BR" sz="900" dirty="0" err="1"/>
              <a:t>ipsa</a:t>
            </a:r>
            <a:r>
              <a:rPr lang="pt-BR" sz="900" dirty="0"/>
              <a:t> </a:t>
            </a:r>
            <a:r>
              <a:rPr lang="pt-BR" sz="900" dirty="0" err="1"/>
              <a:t>quae</a:t>
            </a:r>
            <a:r>
              <a:rPr lang="pt-BR" sz="900" dirty="0"/>
              <a:t> </a:t>
            </a:r>
            <a:r>
              <a:rPr lang="pt-BR" sz="900" dirty="0" err="1"/>
              <a:t>ab</a:t>
            </a:r>
            <a:r>
              <a:rPr lang="pt-BR" sz="900" dirty="0"/>
              <a:t> </a:t>
            </a:r>
            <a:r>
              <a:rPr lang="pt-BR" sz="900" dirty="0" err="1"/>
              <a:t>illo</a:t>
            </a:r>
            <a:r>
              <a:rPr lang="pt-BR" sz="900" dirty="0"/>
              <a:t> </a:t>
            </a:r>
            <a:r>
              <a:rPr lang="pt-BR" sz="900" dirty="0" err="1"/>
              <a:t>inventore</a:t>
            </a:r>
            <a:r>
              <a:rPr lang="pt-BR" sz="900" dirty="0"/>
              <a:t> </a:t>
            </a:r>
            <a:r>
              <a:rPr lang="pt-BR" sz="900" dirty="0" err="1"/>
              <a:t>veritatis</a:t>
            </a:r>
            <a:r>
              <a:rPr lang="pt-BR" sz="900" dirty="0"/>
              <a:t> </a:t>
            </a:r>
            <a:r>
              <a:rPr lang="pt-BR" sz="900" dirty="0" smtClean="0"/>
              <a:t>et</a:t>
            </a:r>
            <a:endParaRPr lang="pt-BR" sz="100" b="1" dirty="0"/>
          </a:p>
        </p:txBody>
      </p:sp>
      <p:sp>
        <p:nvSpPr>
          <p:cNvPr id="28" name="CaixaDeTexto 27"/>
          <p:cNvSpPr txBox="1"/>
          <p:nvPr/>
        </p:nvSpPr>
        <p:spPr>
          <a:xfrm>
            <a:off x="2955955" y="669924"/>
            <a:ext cx="911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/>
              <a:t>Baner</a:t>
            </a:r>
            <a:endParaRPr lang="pt-BR" dirty="0"/>
          </a:p>
        </p:txBody>
      </p:sp>
      <p:sp>
        <p:nvSpPr>
          <p:cNvPr id="29" name="CaixaDeTexto 28"/>
          <p:cNvSpPr txBox="1"/>
          <p:nvPr/>
        </p:nvSpPr>
        <p:spPr>
          <a:xfrm>
            <a:off x="974690" y="4802556"/>
            <a:ext cx="8996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b="1" dirty="0" smtClean="0"/>
              <a:t>Leia mais&gt;&gt; </a:t>
            </a:r>
            <a:endParaRPr lang="pt-BR" sz="1100" b="1" dirty="0"/>
          </a:p>
        </p:txBody>
      </p:sp>
      <p:pic>
        <p:nvPicPr>
          <p:cNvPr id="35" name="Imagem 3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0468" y="2207698"/>
            <a:ext cx="1487032" cy="1085562"/>
          </a:xfrm>
          <a:prstGeom prst="rect">
            <a:avLst/>
          </a:prstGeom>
        </p:spPr>
      </p:pic>
      <p:sp>
        <p:nvSpPr>
          <p:cNvPr id="36" name="CaixaDeTexto 35"/>
          <p:cNvSpPr txBox="1"/>
          <p:nvPr/>
        </p:nvSpPr>
        <p:spPr>
          <a:xfrm>
            <a:off x="2955955" y="3385479"/>
            <a:ext cx="926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TITULO </a:t>
            </a:r>
            <a:endParaRPr lang="pt-BR" b="1" dirty="0"/>
          </a:p>
        </p:txBody>
      </p:sp>
      <p:sp>
        <p:nvSpPr>
          <p:cNvPr id="37" name="CaixaDeTexto 36"/>
          <p:cNvSpPr txBox="1"/>
          <p:nvPr/>
        </p:nvSpPr>
        <p:spPr>
          <a:xfrm>
            <a:off x="2718162" y="3753868"/>
            <a:ext cx="140160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900" dirty="0" err="1"/>
              <a:t>Sed</a:t>
            </a:r>
            <a:r>
              <a:rPr lang="pt-BR" sz="900" dirty="0"/>
              <a:t> ut </a:t>
            </a:r>
            <a:r>
              <a:rPr lang="pt-BR" sz="900" dirty="0" err="1"/>
              <a:t>perspiciatis</a:t>
            </a:r>
            <a:r>
              <a:rPr lang="pt-BR" sz="900" dirty="0"/>
              <a:t> </a:t>
            </a:r>
            <a:r>
              <a:rPr lang="pt-BR" sz="900" dirty="0" err="1"/>
              <a:t>unde</a:t>
            </a:r>
            <a:r>
              <a:rPr lang="pt-BR" sz="900" dirty="0"/>
              <a:t> omnis </a:t>
            </a:r>
            <a:r>
              <a:rPr lang="pt-BR" sz="900" dirty="0" err="1"/>
              <a:t>iste</a:t>
            </a:r>
            <a:r>
              <a:rPr lang="pt-BR" sz="900" dirty="0"/>
              <a:t> </a:t>
            </a:r>
            <a:r>
              <a:rPr lang="pt-BR" sz="900" dirty="0" err="1"/>
              <a:t>natus</a:t>
            </a:r>
            <a:r>
              <a:rPr lang="pt-BR" sz="900" dirty="0"/>
              <a:t> </a:t>
            </a:r>
            <a:r>
              <a:rPr lang="pt-BR" sz="900" dirty="0" err="1"/>
              <a:t>error</a:t>
            </a:r>
            <a:r>
              <a:rPr lang="pt-BR" sz="900" dirty="0"/>
              <a:t> </a:t>
            </a:r>
            <a:r>
              <a:rPr lang="pt-BR" sz="900" dirty="0" err="1"/>
              <a:t>sit</a:t>
            </a:r>
            <a:r>
              <a:rPr lang="pt-BR" sz="900" dirty="0"/>
              <a:t> </a:t>
            </a:r>
            <a:r>
              <a:rPr lang="pt-BR" sz="900" dirty="0" err="1"/>
              <a:t>voluptatem</a:t>
            </a:r>
            <a:r>
              <a:rPr lang="pt-BR" sz="900" dirty="0"/>
              <a:t> </a:t>
            </a:r>
            <a:r>
              <a:rPr lang="pt-BR" sz="900" dirty="0" err="1"/>
              <a:t>accusantium</a:t>
            </a:r>
            <a:r>
              <a:rPr lang="pt-BR" sz="900" dirty="0"/>
              <a:t> </a:t>
            </a:r>
            <a:r>
              <a:rPr lang="pt-BR" sz="900" dirty="0" err="1"/>
              <a:t>doloremque</a:t>
            </a:r>
            <a:r>
              <a:rPr lang="pt-BR" sz="900" dirty="0"/>
              <a:t> </a:t>
            </a:r>
            <a:r>
              <a:rPr lang="pt-BR" sz="900" dirty="0" err="1"/>
              <a:t>laudantium</a:t>
            </a:r>
            <a:r>
              <a:rPr lang="pt-BR" sz="900" dirty="0"/>
              <a:t>, </a:t>
            </a:r>
            <a:r>
              <a:rPr lang="pt-BR" sz="900" dirty="0" err="1"/>
              <a:t>totam</a:t>
            </a:r>
            <a:r>
              <a:rPr lang="pt-BR" sz="900" dirty="0"/>
              <a:t> rem </a:t>
            </a:r>
            <a:r>
              <a:rPr lang="pt-BR" sz="900" dirty="0" err="1"/>
              <a:t>aperiam</a:t>
            </a:r>
            <a:r>
              <a:rPr lang="pt-BR" sz="900" dirty="0"/>
              <a:t>, </a:t>
            </a:r>
            <a:r>
              <a:rPr lang="pt-BR" sz="900" dirty="0" err="1"/>
              <a:t>eaque</a:t>
            </a:r>
            <a:r>
              <a:rPr lang="pt-BR" sz="900" dirty="0"/>
              <a:t> </a:t>
            </a:r>
            <a:r>
              <a:rPr lang="pt-BR" sz="900" dirty="0" err="1"/>
              <a:t>ipsa</a:t>
            </a:r>
            <a:r>
              <a:rPr lang="pt-BR" sz="900" dirty="0"/>
              <a:t> </a:t>
            </a:r>
            <a:r>
              <a:rPr lang="pt-BR" sz="900" dirty="0" err="1"/>
              <a:t>quae</a:t>
            </a:r>
            <a:r>
              <a:rPr lang="pt-BR" sz="900" dirty="0"/>
              <a:t> </a:t>
            </a:r>
            <a:r>
              <a:rPr lang="pt-BR" sz="900" dirty="0" err="1"/>
              <a:t>ab</a:t>
            </a:r>
            <a:r>
              <a:rPr lang="pt-BR" sz="900" dirty="0"/>
              <a:t> </a:t>
            </a:r>
            <a:r>
              <a:rPr lang="pt-BR" sz="900" dirty="0" err="1"/>
              <a:t>illo</a:t>
            </a:r>
            <a:r>
              <a:rPr lang="pt-BR" sz="900" dirty="0"/>
              <a:t> </a:t>
            </a:r>
            <a:r>
              <a:rPr lang="pt-BR" sz="900" dirty="0" err="1"/>
              <a:t>inventore</a:t>
            </a:r>
            <a:r>
              <a:rPr lang="pt-BR" sz="900" dirty="0"/>
              <a:t> </a:t>
            </a:r>
            <a:r>
              <a:rPr lang="pt-BR" sz="900" dirty="0" err="1"/>
              <a:t>veritatis</a:t>
            </a:r>
            <a:r>
              <a:rPr lang="pt-BR" sz="900" dirty="0"/>
              <a:t> </a:t>
            </a:r>
            <a:r>
              <a:rPr lang="pt-BR" sz="900" dirty="0" smtClean="0"/>
              <a:t>et</a:t>
            </a:r>
            <a:endParaRPr lang="pt-BR" sz="100" b="1" dirty="0"/>
          </a:p>
        </p:txBody>
      </p:sp>
      <p:sp>
        <p:nvSpPr>
          <p:cNvPr id="38" name="CaixaDeTexto 37"/>
          <p:cNvSpPr txBox="1"/>
          <p:nvPr/>
        </p:nvSpPr>
        <p:spPr>
          <a:xfrm>
            <a:off x="3017388" y="4797135"/>
            <a:ext cx="8996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b="1" dirty="0" smtClean="0"/>
              <a:t>Leia mais&gt;&gt; </a:t>
            </a:r>
            <a:endParaRPr lang="pt-BR" sz="1100" b="1" dirty="0"/>
          </a:p>
        </p:txBody>
      </p:sp>
      <p:pic>
        <p:nvPicPr>
          <p:cNvPr id="39" name="Imagem 3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4134" y="2228315"/>
            <a:ext cx="1487032" cy="1085562"/>
          </a:xfrm>
          <a:prstGeom prst="rect">
            <a:avLst/>
          </a:prstGeom>
        </p:spPr>
      </p:pic>
      <p:sp>
        <p:nvSpPr>
          <p:cNvPr id="40" name="CaixaDeTexto 39"/>
          <p:cNvSpPr txBox="1"/>
          <p:nvPr/>
        </p:nvSpPr>
        <p:spPr>
          <a:xfrm>
            <a:off x="4959621" y="3406096"/>
            <a:ext cx="926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TITULO </a:t>
            </a:r>
            <a:endParaRPr lang="pt-BR" b="1" dirty="0"/>
          </a:p>
        </p:txBody>
      </p:sp>
      <p:sp>
        <p:nvSpPr>
          <p:cNvPr id="41" name="CaixaDeTexto 40"/>
          <p:cNvSpPr txBox="1"/>
          <p:nvPr/>
        </p:nvSpPr>
        <p:spPr>
          <a:xfrm>
            <a:off x="4721828" y="3774485"/>
            <a:ext cx="140160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900" dirty="0" err="1"/>
              <a:t>Sed</a:t>
            </a:r>
            <a:r>
              <a:rPr lang="pt-BR" sz="900" dirty="0"/>
              <a:t> ut </a:t>
            </a:r>
            <a:r>
              <a:rPr lang="pt-BR" sz="900" dirty="0" err="1"/>
              <a:t>perspiciatis</a:t>
            </a:r>
            <a:r>
              <a:rPr lang="pt-BR" sz="900" dirty="0"/>
              <a:t> </a:t>
            </a:r>
            <a:r>
              <a:rPr lang="pt-BR" sz="900" dirty="0" err="1"/>
              <a:t>unde</a:t>
            </a:r>
            <a:r>
              <a:rPr lang="pt-BR" sz="900" dirty="0"/>
              <a:t> omnis </a:t>
            </a:r>
            <a:r>
              <a:rPr lang="pt-BR" sz="900" dirty="0" err="1"/>
              <a:t>iste</a:t>
            </a:r>
            <a:r>
              <a:rPr lang="pt-BR" sz="900" dirty="0"/>
              <a:t> </a:t>
            </a:r>
            <a:r>
              <a:rPr lang="pt-BR" sz="900" dirty="0" err="1"/>
              <a:t>natus</a:t>
            </a:r>
            <a:r>
              <a:rPr lang="pt-BR" sz="900" dirty="0"/>
              <a:t> </a:t>
            </a:r>
            <a:r>
              <a:rPr lang="pt-BR" sz="900" dirty="0" err="1"/>
              <a:t>error</a:t>
            </a:r>
            <a:r>
              <a:rPr lang="pt-BR" sz="900" dirty="0"/>
              <a:t> </a:t>
            </a:r>
            <a:r>
              <a:rPr lang="pt-BR" sz="900" dirty="0" err="1"/>
              <a:t>sit</a:t>
            </a:r>
            <a:r>
              <a:rPr lang="pt-BR" sz="900" dirty="0"/>
              <a:t> </a:t>
            </a:r>
            <a:r>
              <a:rPr lang="pt-BR" sz="900" dirty="0" err="1"/>
              <a:t>voluptatem</a:t>
            </a:r>
            <a:r>
              <a:rPr lang="pt-BR" sz="900" dirty="0"/>
              <a:t> </a:t>
            </a:r>
            <a:r>
              <a:rPr lang="pt-BR" sz="900" dirty="0" err="1"/>
              <a:t>accusantium</a:t>
            </a:r>
            <a:r>
              <a:rPr lang="pt-BR" sz="900" dirty="0"/>
              <a:t> </a:t>
            </a:r>
            <a:r>
              <a:rPr lang="pt-BR" sz="900" dirty="0" err="1"/>
              <a:t>doloremque</a:t>
            </a:r>
            <a:r>
              <a:rPr lang="pt-BR" sz="900" dirty="0"/>
              <a:t> </a:t>
            </a:r>
            <a:r>
              <a:rPr lang="pt-BR" sz="900" dirty="0" err="1"/>
              <a:t>laudantium</a:t>
            </a:r>
            <a:r>
              <a:rPr lang="pt-BR" sz="900" dirty="0"/>
              <a:t>, </a:t>
            </a:r>
            <a:r>
              <a:rPr lang="pt-BR" sz="900" dirty="0" err="1"/>
              <a:t>totam</a:t>
            </a:r>
            <a:r>
              <a:rPr lang="pt-BR" sz="900" dirty="0"/>
              <a:t> rem </a:t>
            </a:r>
            <a:r>
              <a:rPr lang="pt-BR" sz="900" dirty="0" err="1"/>
              <a:t>aperiam</a:t>
            </a:r>
            <a:r>
              <a:rPr lang="pt-BR" sz="900" dirty="0"/>
              <a:t>, </a:t>
            </a:r>
            <a:r>
              <a:rPr lang="pt-BR" sz="900" dirty="0" err="1"/>
              <a:t>eaque</a:t>
            </a:r>
            <a:r>
              <a:rPr lang="pt-BR" sz="900" dirty="0"/>
              <a:t> </a:t>
            </a:r>
            <a:r>
              <a:rPr lang="pt-BR" sz="900" dirty="0" err="1"/>
              <a:t>ipsa</a:t>
            </a:r>
            <a:r>
              <a:rPr lang="pt-BR" sz="900" dirty="0"/>
              <a:t> </a:t>
            </a:r>
            <a:r>
              <a:rPr lang="pt-BR" sz="900" dirty="0" err="1"/>
              <a:t>quae</a:t>
            </a:r>
            <a:r>
              <a:rPr lang="pt-BR" sz="900" dirty="0"/>
              <a:t> </a:t>
            </a:r>
            <a:r>
              <a:rPr lang="pt-BR" sz="900" dirty="0" err="1"/>
              <a:t>ab</a:t>
            </a:r>
            <a:r>
              <a:rPr lang="pt-BR" sz="900" dirty="0"/>
              <a:t> </a:t>
            </a:r>
            <a:r>
              <a:rPr lang="pt-BR" sz="900" dirty="0" err="1"/>
              <a:t>illo</a:t>
            </a:r>
            <a:r>
              <a:rPr lang="pt-BR" sz="900" dirty="0"/>
              <a:t> </a:t>
            </a:r>
            <a:r>
              <a:rPr lang="pt-BR" sz="900" dirty="0" err="1"/>
              <a:t>inventore</a:t>
            </a:r>
            <a:r>
              <a:rPr lang="pt-BR" sz="900" dirty="0"/>
              <a:t> </a:t>
            </a:r>
            <a:r>
              <a:rPr lang="pt-BR" sz="900" dirty="0" err="1"/>
              <a:t>veritatis</a:t>
            </a:r>
            <a:r>
              <a:rPr lang="pt-BR" sz="900" dirty="0"/>
              <a:t> </a:t>
            </a:r>
            <a:r>
              <a:rPr lang="pt-BR" sz="900" dirty="0" smtClean="0"/>
              <a:t>et</a:t>
            </a:r>
            <a:endParaRPr lang="pt-BR" sz="100" b="1" dirty="0"/>
          </a:p>
        </p:txBody>
      </p:sp>
      <p:sp>
        <p:nvSpPr>
          <p:cNvPr id="42" name="CaixaDeTexto 41"/>
          <p:cNvSpPr txBox="1"/>
          <p:nvPr/>
        </p:nvSpPr>
        <p:spPr>
          <a:xfrm>
            <a:off x="5021054" y="4817752"/>
            <a:ext cx="8996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b="1" dirty="0" smtClean="0"/>
              <a:t>Leia mais&gt;&gt; </a:t>
            </a:r>
            <a:endParaRPr lang="pt-BR" sz="1100" b="1" dirty="0"/>
          </a:p>
        </p:txBody>
      </p:sp>
      <p:sp>
        <p:nvSpPr>
          <p:cNvPr id="43" name="CaixaDeTexto 42"/>
          <p:cNvSpPr txBox="1"/>
          <p:nvPr/>
        </p:nvSpPr>
        <p:spPr>
          <a:xfrm>
            <a:off x="2785072" y="6079083"/>
            <a:ext cx="5501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b="1" dirty="0" smtClean="0"/>
              <a:t>cursos</a:t>
            </a:r>
            <a:endParaRPr lang="pt-BR" sz="1050" b="1" dirty="0"/>
          </a:p>
        </p:txBody>
      </p:sp>
      <p:sp>
        <p:nvSpPr>
          <p:cNvPr id="44" name="CaixaDeTexto 43"/>
          <p:cNvSpPr txBox="1"/>
          <p:nvPr/>
        </p:nvSpPr>
        <p:spPr>
          <a:xfrm>
            <a:off x="3428999" y="6079083"/>
            <a:ext cx="6254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b="1" dirty="0" smtClean="0"/>
              <a:t>contato</a:t>
            </a:r>
            <a:endParaRPr lang="pt-BR" sz="1050" b="1" dirty="0"/>
          </a:p>
        </p:txBody>
      </p:sp>
      <p:sp>
        <p:nvSpPr>
          <p:cNvPr id="45" name="CaixaDeTexto 44"/>
          <p:cNvSpPr txBox="1"/>
          <p:nvPr/>
        </p:nvSpPr>
        <p:spPr>
          <a:xfrm>
            <a:off x="2335976" y="6316938"/>
            <a:ext cx="21659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 smtClean="0"/>
              <a:t>Rua tal , setor tal e tal CEP 777777777</a:t>
            </a:r>
            <a:endParaRPr lang="pt-BR" sz="1000" dirty="0"/>
          </a:p>
        </p:txBody>
      </p:sp>
      <p:pic>
        <p:nvPicPr>
          <p:cNvPr id="46" name="Imagem 45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1000" b="69889" l="35438" r="63750">
                        <a14:foregroundMark x1="36563" y1="65556" x2="36563" y2="65556"/>
                        <a14:foregroundMark x1="43250" y1="65778" x2="43250" y2="65778"/>
                        <a14:foregroundMark x1="56125" y1="65222" x2="56125" y2="65222"/>
                        <a14:foregroundMark x1="62063" y1="64556" x2="62063" y2="64556"/>
                        <a14:foregroundMark x1="48938" y1="64222" x2="48938" y2="64222"/>
                        <a14:foregroundMark x1="49250" y1="65000" x2="49250" y2="65000"/>
                        <a14:foregroundMark x1="50000" y1="64778" x2="50000" y2="64778"/>
                        <a14:backgroundMark x1="49000" y1="64667" x2="49000" y2="64667"/>
                        <a14:backgroundMark x1="49438" y1="65889" x2="49438" y2="65889"/>
                        <a14:backgroundMark x1="49938" y1="66556" x2="49938" y2="66556"/>
                        <a14:backgroundMark x1="50063" y1="65222" x2="50063" y2="65222"/>
                        <a14:backgroundMark x1="55813" y1="65667" x2="55813" y2="65667"/>
                        <a14:backgroundMark x1="61813" y1="65000" x2="61813" y2="65000"/>
                      </a14:backgroundRemoval>
                    </a14:imgEffect>
                  </a14:imgLayer>
                </a14:imgProps>
              </a:ext>
            </a:extLst>
          </a:blip>
          <a:srcRect l="35405" t="60836" r="42500" b="30021"/>
          <a:stretch/>
        </p:blipFill>
        <p:spPr>
          <a:xfrm>
            <a:off x="2574938" y="5758609"/>
            <a:ext cx="1688055" cy="392910"/>
          </a:xfrm>
          <a:prstGeom prst="rect">
            <a:avLst/>
          </a:prstGeom>
        </p:spPr>
      </p:pic>
      <p:sp>
        <p:nvSpPr>
          <p:cNvPr id="47" name="CaixaDeTexto 46"/>
          <p:cNvSpPr txBox="1"/>
          <p:nvPr/>
        </p:nvSpPr>
        <p:spPr>
          <a:xfrm>
            <a:off x="2165256" y="6539404"/>
            <a:ext cx="25074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b="1" dirty="0"/>
              <a:t>Copyright 2018 © SENAI ● </a:t>
            </a:r>
            <a:r>
              <a:rPr lang="pt-BR" sz="800" dirty="0"/>
              <a:t>Todos os direitos reservados</a:t>
            </a:r>
            <a:endParaRPr lang="pt-BR" sz="200" dirty="0"/>
          </a:p>
        </p:txBody>
      </p:sp>
      <p:sp>
        <p:nvSpPr>
          <p:cNvPr id="48" name="CaixaDeTexto 47"/>
          <p:cNvSpPr txBox="1"/>
          <p:nvPr/>
        </p:nvSpPr>
        <p:spPr>
          <a:xfrm>
            <a:off x="2787206" y="-14024"/>
            <a:ext cx="1121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download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9015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</TotalTime>
  <Words>120</Words>
  <Application>Microsoft Office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Administrador</dc:creator>
  <cp:lastModifiedBy>Administrador</cp:lastModifiedBy>
  <cp:revision>6</cp:revision>
  <dcterms:created xsi:type="dcterms:W3CDTF">2019-09-10T19:50:15Z</dcterms:created>
  <dcterms:modified xsi:type="dcterms:W3CDTF">2019-09-10T20:41:38Z</dcterms:modified>
</cp:coreProperties>
</file>