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1" r:id="rId5"/>
  </p:sldIdLst>
  <p:sldSz cx="36576000" cy="20574000"/>
  <p:notesSz cx="6858000" cy="9144000"/>
  <p:defaultTextStyle>
    <a:defPPr>
      <a:defRPr lang="pt-BR"/>
    </a:defPPr>
    <a:lvl1pPr marL="0" algn="l" defTabSz="1830446" rtl="0" eaLnBrk="1" latinLnBrk="0" hangingPunct="1">
      <a:defRPr sz="3603" kern="1200">
        <a:solidFill>
          <a:schemeClr val="tx1"/>
        </a:solidFill>
        <a:latin typeface="+mn-lt"/>
        <a:ea typeface="+mn-ea"/>
        <a:cs typeface="+mn-cs"/>
      </a:defRPr>
    </a:lvl1pPr>
    <a:lvl2pPr marL="915223" algn="l" defTabSz="1830446" rtl="0" eaLnBrk="1" latinLnBrk="0" hangingPunct="1">
      <a:defRPr sz="3603" kern="1200">
        <a:solidFill>
          <a:schemeClr val="tx1"/>
        </a:solidFill>
        <a:latin typeface="+mn-lt"/>
        <a:ea typeface="+mn-ea"/>
        <a:cs typeface="+mn-cs"/>
      </a:defRPr>
    </a:lvl2pPr>
    <a:lvl3pPr marL="1830446" algn="l" defTabSz="1830446" rtl="0" eaLnBrk="1" latinLnBrk="0" hangingPunct="1">
      <a:defRPr sz="3603" kern="1200">
        <a:solidFill>
          <a:schemeClr val="tx1"/>
        </a:solidFill>
        <a:latin typeface="+mn-lt"/>
        <a:ea typeface="+mn-ea"/>
        <a:cs typeface="+mn-cs"/>
      </a:defRPr>
    </a:lvl3pPr>
    <a:lvl4pPr marL="2745669" algn="l" defTabSz="1830446" rtl="0" eaLnBrk="1" latinLnBrk="0" hangingPunct="1">
      <a:defRPr sz="3603" kern="1200">
        <a:solidFill>
          <a:schemeClr val="tx1"/>
        </a:solidFill>
        <a:latin typeface="+mn-lt"/>
        <a:ea typeface="+mn-ea"/>
        <a:cs typeface="+mn-cs"/>
      </a:defRPr>
    </a:lvl4pPr>
    <a:lvl5pPr marL="3660892" algn="l" defTabSz="1830446" rtl="0" eaLnBrk="1" latinLnBrk="0" hangingPunct="1">
      <a:defRPr sz="3603" kern="1200">
        <a:solidFill>
          <a:schemeClr val="tx1"/>
        </a:solidFill>
        <a:latin typeface="+mn-lt"/>
        <a:ea typeface="+mn-ea"/>
        <a:cs typeface="+mn-cs"/>
      </a:defRPr>
    </a:lvl5pPr>
    <a:lvl6pPr marL="4576115" algn="l" defTabSz="1830446" rtl="0" eaLnBrk="1" latinLnBrk="0" hangingPunct="1">
      <a:defRPr sz="3603" kern="1200">
        <a:solidFill>
          <a:schemeClr val="tx1"/>
        </a:solidFill>
        <a:latin typeface="+mn-lt"/>
        <a:ea typeface="+mn-ea"/>
        <a:cs typeface="+mn-cs"/>
      </a:defRPr>
    </a:lvl6pPr>
    <a:lvl7pPr marL="5491338" algn="l" defTabSz="1830446" rtl="0" eaLnBrk="1" latinLnBrk="0" hangingPunct="1">
      <a:defRPr sz="3603" kern="1200">
        <a:solidFill>
          <a:schemeClr val="tx1"/>
        </a:solidFill>
        <a:latin typeface="+mn-lt"/>
        <a:ea typeface="+mn-ea"/>
        <a:cs typeface="+mn-cs"/>
      </a:defRPr>
    </a:lvl7pPr>
    <a:lvl8pPr marL="6406561" algn="l" defTabSz="1830446" rtl="0" eaLnBrk="1" latinLnBrk="0" hangingPunct="1">
      <a:defRPr sz="3603" kern="1200">
        <a:solidFill>
          <a:schemeClr val="tx1"/>
        </a:solidFill>
        <a:latin typeface="+mn-lt"/>
        <a:ea typeface="+mn-ea"/>
        <a:cs typeface="+mn-cs"/>
      </a:defRPr>
    </a:lvl8pPr>
    <a:lvl9pPr marL="7321784" algn="l" defTabSz="1830446" rtl="0" eaLnBrk="1" latinLnBrk="0" hangingPunct="1">
      <a:defRPr sz="36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75F"/>
    <a:srgbClr val="F8A335"/>
    <a:srgbClr val="E6E6E6"/>
    <a:srgbClr val="E44376"/>
    <a:srgbClr val="F8427A"/>
    <a:srgbClr val="FA709A"/>
    <a:srgbClr val="FEE140"/>
    <a:srgbClr val="CFA76D"/>
    <a:srgbClr val="B16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5" d="100"/>
          <a:sy n="25" d="100"/>
        </p:scale>
        <p:origin x="5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3367089"/>
            <a:ext cx="27432000" cy="71628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0806114"/>
            <a:ext cx="27432000" cy="4967286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84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3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1095375"/>
            <a:ext cx="7886700" cy="1743551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1095375"/>
            <a:ext cx="23202900" cy="1743551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44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79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5129216"/>
            <a:ext cx="31546800" cy="8558211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3768391"/>
            <a:ext cx="31546800" cy="4500561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48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5476875"/>
            <a:ext cx="15544800" cy="130540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5476875"/>
            <a:ext cx="15544800" cy="130540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05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095377"/>
            <a:ext cx="31546800" cy="397668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5043489"/>
            <a:ext cx="15473361" cy="2471736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7515225"/>
            <a:ext cx="15473361" cy="1105376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5043489"/>
            <a:ext cx="15549564" cy="2471736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7515225"/>
            <a:ext cx="15549564" cy="1105376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95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88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5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371600"/>
            <a:ext cx="11796711" cy="48006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2962277"/>
            <a:ext cx="18516600" cy="14620875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6172200"/>
            <a:ext cx="11796711" cy="11434764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77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371600"/>
            <a:ext cx="11796711" cy="48006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2962277"/>
            <a:ext cx="18516600" cy="14620875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6172200"/>
            <a:ext cx="11796711" cy="11434764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7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095377"/>
            <a:ext cx="31546800" cy="3976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5476875"/>
            <a:ext cx="31546800" cy="1305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19069052"/>
            <a:ext cx="822960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C06E-3FDC-4258-8D50-9A82471875C3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19069052"/>
            <a:ext cx="1234440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19069052"/>
            <a:ext cx="822960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2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radient.madebysuperfly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" t="-1" r="1686" b="101"/>
          <a:stretch/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8A335">
                <a:alpha val="25000"/>
              </a:srgbClr>
            </a:gs>
            <a:gs pos="100000">
              <a:srgbClr val="F2175F">
                <a:alpha val="71765"/>
              </a:srgb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-18722"/>
            <a:ext cx="36576000" cy="20592722"/>
          </a:xfrm>
          <a:prstGeom prst="rect">
            <a:avLst/>
          </a:prstGeom>
          <a:gradFill flip="none" rotWithShape="1">
            <a:gsLst>
              <a:gs pos="0">
                <a:srgbClr val="F8A335">
                  <a:alpha val="79000"/>
                </a:srgbClr>
              </a:gs>
              <a:gs pos="83000">
                <a:srgbClr val="F2175F">
                  <a:alpha val="7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468" i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573973" y="6645875"/>
            <a:ext cx="29428053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400" spc="-1578" dirty="0" err="1" smtClean="0">
                <a:solidFill>
                  <a:schemeClr val="bg1"/>
                </a:solidFill>
                <a:latin typeface="Univers LT 55" panose="02000A03050000090003" pitchFamily="2" charset="0"/>
              </a:rPr>
              <a:t>SENA</a:t>
            </a:r>
            <a:r>
              <a:rPr lang="pt-BR" sz="46400" spc="3090" dirty="0" err="1" smtClean="0">
                <a:solidFill>
                  <a:schemeClr val="bg1"/>
                </a:solidFill>
                <a:latin typeface="Univers LT 55" panose="02000A03050000090003" pitchFamily="2" charset="0"/>
              </a:rPr>
              <a:t>I</a:t>
            </a:r>
            <a:r>
              <a:rPr lang="pt-BR" sz="46400" spc="3090" dirty="0" err="1" smtClean="0">
                <a:solidFill>
                  <a:schemeClr val="bg1"/>
                </a:solidFill>
                <a:latin typeface="break label DEMO" panose="02000500000000000000" pitchFamily="2" charset="0"/>
              </a:rPr>
              <a:t>l</a:t>
            </a:r>
            <a:r>
              <a:rPr lang="pt-BR" sz="46400" dirty="0" err="1" smtClean="0">
                <a:solidFill>
                  <a:schemeClr val="bg1"/>
                </a:solidFill>
                <a:latin typeface="break label DEMO" panose="02000500000000000000" pitchFamily="2" charset="0"/>
              </a:rPr>
              <a:t>ab</a:t>
            </a:r>
            <a:endParaRPr lang="pt-BR" sz="46400" dirty="0">
              <a:solidFill>
                <a:schemeClr val="bg1"/>
              </a:solidFill>
              <a:latin typeface="break label DEMO" panose="020005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73972" y="6645874"/>
            <a:ext cx="29428053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400" spc="-1578" dirty="0" err="1" smtClean="0">
                <a:gradFill flip="none" rotWithShape="1">
                  <a:gsLst>
                    <a:gs pos="0">
                      <a:srgbClr val="F8A335">
                        <a:alpha val="49000"/>
                      </a:srgbClr>
                    </a:gs>
                    <a:gs pos="100000">
                      <a:srgbClr val="F2175F">
                        <a:alpha val="53000"/>
                        <a:lumMod val="40000"/>
                        <a:lumOff val="60000"/>
                      </a:srgbClr>
                    </a:gs>
                  </a:gsLst>
                  <a:lin ang="0" scaled="1"/>
                  <a:tileRect/>
                </a:gradFill>
                <a:latin typeface="Univers LT 55" panose="02000A03050000090003" pitchFamily="2" charset="0"/>
              </a:rPr>
              <a:t>SENA</a:t>
            </a:r>
            <a:r>
              <a:rPr lang="pt-BR" sz="46400" spc="3090" dirty="0" err="1" smtClean="0">
                <a:gradFill flip="none" rotWithShape="1">
                  <a:gsLst>
                    <a:gs pos="0">
                      <a:srgbClr val="F8A335">
                        <a:alpha val="49000"/>
                      </a:srgbClr>
                    </a:gs>
                    <a:gs pos="100000">
                      <a:srgbClr val="F2175F">
                        <a:alpha val="53000"/>
                        <a:lumMod val="40000"/>
                        <a:lumOff val="60000"/>
                      </a:srgbClr>
                    </a:gs>
                  </a:gsLst>
                  <a:lin ang="0" scaled="1"/>
                  <a:tileRect/>
                </a:gradFill>
                <a:latin typeface="Univers LT 55" panose="02000A03050000090003" pitchFamily="2" charset="0"/>
              </a:rPr>
              <a:t>I</a:t>
            </a:r>
            <a:r>
              <a:rPr lang="pt-BR" sz="46400" spc="3090" dirty="0" err="1" smtClean="0">
                <a:gradFill flip="none" rotWithShape="1">
                  <a:gsLst>
                    <a:gs pos="0">
                      <a:srgbClr val="F8A335">
                        <a:alpha val="49000"/>
                      </a:srgbClr>
                    </a:gs>
                    <a:gs pos="100000">
                      <a:srgbClr val="F2175F">
                        <a:alpha val="53000"/>
                        <a:lumMod val="40000"/>
                        <a:lumOff val="60000"/>
                      </a:srgbClr>
                    </a:gs>
                  </a:gsLst>
                  <a:lin ang="0" scaled="1"/>
                  <a:tileRect/>
                </a:gradFill>
                <a:latin typeface="break label DEMO" panose="02000500000000000000" pitchFamily="2" charset="0"/>
              </a:rPr>
              <a:t>l</a:t>
            </a:r>
            <a:r>
              <a:rPr lang="pt-BR" sz="46400" dirty="0" err="1" smtClean="0">
                <a:gradFill flip="none" rotWithShape="1">
                  <a:gsLst>
                    <a:gs pos="0">
                      <a:srgbClr val="F8A335">
                        <a:alpha val="49000"/>
                      </a:srgbClr>
                    </a:gs>
                    <a:gs pos="100000">
                      <a:srgbClr val="F2175F">
                        <a:alpha val="53000"/>
                        <a:lumMod val="40000"/>
                        <a:lumOff val="60000"/>
                      </a:srgbClr>
                    </a:gs>
                  </a:gsLst>
                  <a:lin ang="0" scaled="1"/>
                  <a:tileRect/>
                </a:gradFill>
                <a:latin typeface="break label DEMO" panose="02000500000000000000" pitchFamily="2" charset="0"/>
              </a:rPr>
              <a:t>ab</a:t>
            </a:r>
            <a:endParaRPr lang="pt-BR" sz="46400" dirty="0">
              <a:gradFill flip="none" rotWithShape="1">
                <a:gsLst>
                  <a:gs pos="0">
                    <a:srgbClr val="F8A335">
                      <a:alpha val="49000"/>
                    </a:srgbClr>
                  </a:gs>
                  <a:gs pos="100000">
                    <a:srgbClr val="F2175F">
                      <a:alpha val="53000"/>
                      <a:lumMod val="40000"/>
                      <a:lumOff val="60000"/>
                    </a:srgbClr>
                  </a:gs>
                </a:gsLst>
                <a:lin ang="0" scaled="1"/>
                <a:tileRect/>
              </a:gradFill>
              <a:latin typeface="break label DEMO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6845708" y="6318455"/>
            <a:ext cx="23951381" cy="6371303"/>
            <a:chOff x="10884309" y="2241755"/>
            <a:chExt cx="15898762" cy="3893575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2"/>
            <a:srcRect l="21050" t="22903" r="23181" b="51005"/>
            <a:stretch/>
          </p:blipFill>
          <p:spPr>
            <a:xfrm>
              <a:off x="12654116" y="2418736"/>
              <a:ext cx="14128955" cy="3716594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3"/>
            <a:srcRect l="22797" t="51734" r="68321" b="22863"/>
            <a:stretch/>
          </p:blipFill>
          <p:spPr>
            <a:xfrm>
              <a:off x="10884309" y="2241755"/>
              <a:ext cx="2182760" cy="3510116"/>
            </a:xfrm>
            <a:prstGeom prst="rect">
              <a:avLst/>
            </a:prstGeom>
          </p:spPr>
        </p:pic>
      </p:grpSp>
      <p:sp>
        <p:nvSpPr>
          <p:cNvPr id="6" name="CaixaDeTexto 5"/>
          <p:cNvSpPr txBox="1"/>
          <p:nvPr/>
        </p:nvSpPr>
        <p:spPr>
          <a:xfrm>
            <a:off x="11353800" y="2971800"/>
            <a:ext cx="146685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 smtClean="0">
                <a:latin typeface="Broadway" panose="04040905080B02020502" pitchFamily="82" charset="0"/>
              </a:rPr>
              <a:t>PALETA DE CORES</a:t>
            </a:r>
            <a:endParaRPr lang="pt-BR" sz="115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2741953" y="2667000"/>
            <a:ext cx="146685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 smtClean="0">
                <a:latin typeface="Broadway" panose="04040905080B02020502" pitchFamily="82" charset="0"/>
              </a:rPr>
              <a:t>RÊFERÊNCIA</a:t>
            </a:r>
            <a:endParaRPr lang="pt-BR" sz="11500" dirty="0">
              <a:latin typeface="Broadway" panose="04040905080B02020502" pitchFamily="82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311855" y="6572710"/>
            <a:ext cx="121758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dirty="0">
                <a:hlinkClick r:id="rId2"/>
              </a:rPr>
              <a:t>https://gradient.madebysuperfly.com/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859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10</Words>
  <Application>Microsoft Office PowerPoint</Application>
  <PresentationFormat>Personalizar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break label DEMO</vt:lpstr>
      <vt:lpstr>Broadway</vt:lpstr>
      <vt:lpstr>Calibri</vt:lpstr>
      <vt:lpstr>Calibri Light</vt:lpstr>
      <vt:lpstr>Univers LT 55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Wescley</cp:lastModifiedBy>
  <cp:revision>25</cp:revision>
  <dcterms:created xsi:type="dcterms:W3CDTF">2019-09-16T18:18:49Z</dcterms:created>
  <dcterms:modified xsi:type="dcterms:W3CDTF">2019-09-17T13:04:01Z</dcterms:modified>
</cp:coreProperties>
</file>