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76D"/>
    <a:srgbClr val="B16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7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5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44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4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32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0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40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2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C06E-3FDC-4258-8D50-9A82471875C3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8B25-C10C-4964-92B4-DFCC82FC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1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6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3283257" y="2761343"/>
            <a:ext cx="5617028" cy="13353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3391479" y="2677916"/>
            <a:ext cx="5400583" cy="1502168"/>
            <a:chOff x="3283257" y="2705725"/>
            <a:chExt cx="5400583" cy="1502168"/>
          </a:xfrm>
        </p:grpSpPr>
        <p:sp>
          <p:nvSpPr>
            <p:cNvPr id="2" name="CaixaDeTexto 1"/>
            <p:cNvSpPr txBox="1"/>
            <p:nvPr/>
          </p:nvSpPr>
          <p:spPr>
            <a:xfrm>
              <a:off x="3283257" y="2761343"/>
              <a:ext cx="381386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800" spc="-300" dirty="0" smtClean="0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Univers LT 55" panose="02000A03050000090003" pitchFamily="2" charset="0"/>
                </a:rPr>
                <a:t>SENAI</a:t>
              </a:r>
              <a:endParaRPr lang="pt-BR" sz="8800" spc="-300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reak label DEMO" panose="02000500000000000000" pitchFamily="2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54868" y="2705725"/>
              <a:ext cx="16289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800" dirty="0" err="1" smtClean="0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break label DEMO" panose="02000500000000000000" pitchFamily="2" charset="0"/>
                </a:rPr>
                <a:t>lab</a:t>
              </a:r>
              <a:endParaRPr lang="pt-BR" sz="8800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reak label DEMO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19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53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break label DEMO</vt:lpstr>
      <vt:lpstr>Calibri</vt:lpstr>
      <vt:lpstr>Calibri Light</vt:lpstr>
      <vt:lpstr>Univers LT 55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Administrador</cp:lastModifiedBy>
  <cp:revision>11</cp:revision>
  <dcterms:created xsi:type="dcterms:W3CDTF">2019-09-16T18:18:49Z</dcterms:created>
  <dcterms:modified xsi:type="dcterms:W3CDTF">2019-09-16T20:34:55Z</dcterms:modified>
</cp:coreProperties>
</file>