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363940"/>
    <a:srgbClr val="4E9FB8"/>
    <a:srgbClr val="F7F8FB"/>
    <a:srgbClr val="F7C146"/>
    <a:srgbClr val="CD424D"/>
    <a:srgbClr val="54A453"/>
    <a:srgbClr val="6F737F"/>
    <a:srgbClr val="347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6" autoAdjust="0"/>
    <p:restoredTop sz="94660"/>
  </p:normalViewPr>
  <p:slideViewPr>
    <p:cSldViewPr snapToGrid="0">
      <p:cViewPr>
        <p:scale>
          <a:sx n="150" d="100"/>
          <a:sy n="150" d="100"/>
        </p:scale>
        <p:origin x="12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5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2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19D-276D-498A-A3BF-D966051D79CE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5A95-F201-4F8C-A9BD-7D7DB713D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03487"/>
              </p:ext>
            </p:extLst>
          </p:nvPr>
        </p:nvGraphicFramePr>
        <p:xfrm>
          <a:off x="0" y="-142240"/>
          <a:ext cx="6858000" cy="598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03254827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37868322"/>
                    </a:ext>
                  </a:extLst>
                </a:gridCol>
              </a:tblGrid>
              <a:tr h="33909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COMANDOS </a:t>
                      </a:r>
                      <a:r>
                        <a:rPr lang="pt-BR" sz="1200" dirty="0" smtClean="0"/>
                        <a:t>AJAX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1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2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8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</TotalTime>
  <Words>2</Words>
  <Application>Microsoft Office PowerPoint</Application>
  <PresentationFormat>Papel A4 (210 x 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69</cp:revision>
  <dcterms:created xsi:type="dcterms:W3CDTF">2019-10-29T21:05:38Z</dcterms:created>
  <dcterms:modified xsi:type="dcterms:W3CDTF">2019-11-14T11:53:34Z</dcterms:modified>
</cp:coreProperties>
</file>