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58" r:id="rId4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CE8"/>
    <a:srgbClr val="F8D7CD"/>
    <a:srgbClr val="ED7D31"/>
    <a:srgbClr val="C4B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25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2941-E73D-44A6-B6CE-A2EC2F25A153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285F-5982-4456-845A-FFC74AAF02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47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2941-E73D-44A6-B6CE-A2EC2F25A153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285F-5982-4456-845A-FFC74AAF02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7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2941-E73D-44A6-B6CE-A2EC2F25A153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285F-5982-4456-845A-FFC74AAF02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99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2941-E73D-44A6-B6CE-A2EC2F25A153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285F-5982-4456-845A-FFC74AAF02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75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2941-E73D-44A6-B6CE-A2EC2F25A153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285F-5982-4456-845A-FFC74AAF02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97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2941-E73D-44A6-B6CE-A2EC2F25A153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285F-5982-4456-845A-FFC74AAF02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1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2941-E73D-44A6-B6CE-A2EC2F25A153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285F-5982-4456-845A-FFC74AAF02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64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2941-E73D-44A6-B6CE-A2EC2F25A153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285F-5982-4456-845A-FFC74AAF02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22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2941-E73D-44A6-B6CE-A2EC2F25A153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285F-5982-4456-845A-FFC74AAF02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32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2941-E73D-44A6-B6CE-A2EC2F25A153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285F-5982-4456-845A-FFC74AAF02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620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2941-E73D-44A6-B6CE-A2EC2F25A153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285F-5982-4456-845A-FFC74AAF02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00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92941-E73D-44A6-B6CE-A2EC2F25A153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E285F-5982-4456-845A-FFC74AAF02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50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02BF032-A1C7-4669-AED0-C59898699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543473"/>
              </p:ext>
            </p:extLst>
          </p:nvPr>
        </p:nvGraphicFramePr>
        <p:xfrm>
          <a:off x="0" y="-1"/>
          <a:ext cx="6858000" cy="9144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41016">
                  <a:extLst>
                    <a:ext uri="{9D8B030D-6E8A-4147-A177-3AD203B41FA5}">
                      <a16:colId xmlns:a16="http://schemas.microsoft.com/office/drawing/2014/main" val="2712503602"/>
                    </a:ext>
                  </a:extLst>
                </a:gridCol>
                <a:gridCol w="1084224">
                  <a:extLst>
                    <a:ext uri="{9D8B030D-6E8A-4147-A177-3AD203B41FA5}">
                      <a16:colId xmlns:a16="http://schemas.microsoft.com/office/drawing/2014/main" val="564856306"/>
                    </a:ext>
                  </a:extLst>
                </a:gridCol>
                <a:gridCol w="3032760">
                  <a:extLst>
                    <a:ext uri="{9D8B030D-6E8A-4147-A177-3AD203B41FA5}">
                      <a16:colId xmlns:a16="http://schemas.microsoft.com/office/drawing/2014/main" val="2211362849"/>
                    </a:ext>
                  </a:extLst>
                </a:gridCol>
              </a:tblGrid>
              <a:tr h="342641"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COMANDOS </a:t>
                      </a:r>
                      <a:r>
                        <a:rPr lang="pt-BR" sz="1600" dirty="0" smtClean="0"/>
                        <a:t>NODE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676235"/>
                  </a:ext>
                </a:extLst>
              </a:tr>
              <a:tr h="3037049">
                <a:tc rowSpan="2"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Consolas" panose="020B0609020204030204" pitchFamily="49" charset="0"/>
                        </a:rPr>
                        <a:t>Exportar modulo</a:t>
                      </a:r>
                      <a:endParaRPr lang="pt-BR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Consolas" panose="020B0609020204030204" pitchFamily="49" charset="0"/>
                        </a:rPr>
                        <a:t>EXPORTAR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5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.ola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'Fala Pessoal'</a:t>
                      </a:r>
                    </a:p>
                    <a:p>
                      <a:pPr algn="ctr"/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exports.bemVindo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'Bem vindo ao node'</a:t>
                      </a:r>
                    </a:p>
                    <a:p>
                      <a:pPr algn="ctr"/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module.exports.ateLogo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'Ate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proximo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exemplo</a:t>
                      </a:r>
                    </a:p>
                    <a:p>
                      <a:pPr algn="ctr"/>
                      <a:endParaRPr lang="pt-BR" sz="135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module.exports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{</a:t>
                      </a:r>
                    </a:p>
                    <a:p>
                      <a:pPr algn="ctr"/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bomDia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'Bom dia',</a:t>
                      </a:r>
                    </a:p>
                    <a:p>
                      <a:pPr algn="ctr"/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boaNoite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{</a:t>
                      </a:r>
                    </a:p>
                    <a:p>
                      <a:pPr algn="ctr"/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pt-BR" sz="135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'boa noite'</a:t>
                      </a:r>
                    </a:p>
                    <a:p>
                      <a:pPr algn="ctr"/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algn="ctr"/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996572"/>
                  </a:ext>
                </a:extLst>
              </a:tr>
              <a:tr h="72421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Consolas" panose="020B0609020204030204" pitchFamily="49" charset="0"/>
                        </a:rPr>
                        <a:t>IMPORTAR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moldulo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('./modulo')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moldulo.objeto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ct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473849"/>
                  </a:ext>
                </a:extLst>
              </a:tr>
              <a:tr h="303705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Consolas" panose="020B0609020204030204" pitchFamily="49" charset="0"/>
                        </a:rPr>
                        <a:t>VER VERSÃO</a:t>
                      </a:r>
                      <a:endParaRPr lang="pt-BR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pt-BR" baseline="0" dirty="0" smtClean="0">
                          <a:latin typeface="Consolas" panose="020B0609020204030204" pitchFamily="49" charset="0"/>
                        </a:rPr>
                        <a:t> –v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463984"/>
                  </a:ext>
                </a:extLst>
              </a:tr>
              <a:tr h="513962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Consolas" panose="020B0609020204030204" pitchFamily="49" charset="0"/>
                        </a:rPr>
                        <a:t> versão NPM (GERENCIADOR</a:t>
                      </a:r>
                      <a:r>
                        <a:rPr lang="pt-BR" b="1" baseline="0" dirty="0" smtClean="0">
                          <a:latin typeface="Consolas" panose="020B0609020204030204" pitchFamily="49" charset="0"/>
                        </a:rPr>
                        <a:t> DE PACOTES)</a:t>
                      </a:r>
                      <a:endParaRPr lang="pt-BR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latin typeface="Consolas" panose="020B0609020204030204" pitchFamily="49" charset="0"/>
                        </a:rPr>
                        <a:t>npm</a:t>
                      </a:r>
                      <a:r>
                        <a:rPr lang="pt-BR" dirty="0" smtClean="0">
                          <a:latin typeface="Consolas" panose="020B0609020204030204" pitchFamily="49" charset="0"/>
                        </a:rPr>
                        <a:t> -v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529362"/>
                  </a:ext>
                </a:extLst>
              </a:tr>
              <a:tr h="513962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Consolas" panose="020B0609020204030204" pitchFamily="49" charset="0"/>
                        </a:rPr>
                        <a:t>Instalar</a:t>
                      </a:r>
                      <a:r>
                        <a:rPr lang="pt-BR" b="1" baseline="0" dirty="0" smtClean="0">
                          <a:latin typeface="Consolas" panose="020B0609020204030204" pitchFamily="49" charset="0"/>
                        </a:rPr>
                        <a:t> bibliotecas </a:t>
                      </a:r>
                      <a:r>
                        <a:rPr lang="pt-BR" b="1" baseline="0" dirty="0" err="1" smtClean="0">
                          <a:latin typeface="Consolas" panose="020B0609020204030204" pitchFamily="49" charset="0"/>
                        </a:rPr>
                        <a:t>npm</a:t>
                      </a:r>
                      <a:endParaRPr lang="pt-BR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latin typeface="Consolas" panose="020B0609020204030204" pitchFamily="49" charset="0"/>
                        </a:rPr>
                        <a:t>npm</a:t>
                      </a:r>
                      <a:r>
                        <a:rPr lang="pt-BR" dirty="0" smtClean="0">
                          <a:latin typeface="Consolas" panose="020B0609020204030204" pitchFamily="49" charset="0"/>
                        </a:rPr>
                        <a:t> i </a:t>
                      </a:r>
                      <a:r>
                        <a:rPr lang="pt-BR" dirty="0" err="1" smtClean="0">
                          <a:latin typeface="Consolas" panose="020B0609020204030204" pitchFamily="49" charset="0"/>
                        </a:rPr>
                        <a:t>nomeBiblioteca</a:t>
                      </a:r>
                      <a:endParaRPr lang="pt-BR" dirty="0" smtClean="0"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pt-BR" dirty="0" err="1" smtClean="0">
                          <a:latin typeface="Consolas" panose="020B0609020204030204" pitchFamily="49" charset="0"/>
                        </a:rPr>
                        <a:t>npm</a:t>
                      </a:r>
                      <a:r>
                        <a:rPr lang="pt-BR" baseline="0" dirty="0" smtClean="0">
                          <a:latin typeface="Consolas" panose="020B0609020204030204" pitchFamily="49" charset="0"/>
                        </a:rPr>
                        <a:t> i –</a:t>
                      </a:r>
                      <a:r>
                        <a:rPr lang="pt-BR" baseline="0" dirty="0" err="1" smtClean="0">
                          <a:latin typeface="Consolas" panose="020B0609020204030204" pitchFamily="49" charset="0"/>
                        </a:rPr>
                        <a:t>save</a:t>
                      </a:r>
                      <a:r>
                        <a:rPr lang="pt-BR" baseline="0" dirty="0" smtClean="0">
                          <a:latin typeface="Consolas" panose="020B0609020204030204" pitchFamily="49" charset="0"/>
                        </a:rPr>
                        <a:t> (salvar dependência no </a:t>
                      </a:r>
                      <a:r>
                        <a:rPr lang="pt-BR" baseline="0" dirty="0" err="1" smtClean="0">
                          <a:latin typeface="Consolas" panose="020B0609020204030204" pitchFamily="49" charset="0"/>
                        </a:rPr>
                        <a:t>json</a:t>
                      </a:r>
                      <a:r>
                        <a:rPr lang="pt-BR" baseline="0" dirty="0" smtClean="0">
                          <a:latin typeface="Consolas" panose="020B0609020204030204" pitchFamily="49" charset="0"/>
                        </a:rPr>
                        <a:t>)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577369"/>
                  </a:ext>
                </a:extLst>
              </a:tr>
              <a:tr h="601327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Consolas" panose="020B0609020204030204" pitchFamily="49" charset="0"/>
                        </a:rPr>
                        <a:t>Exportar</a:t>
                      </a:r>
                      <a:r>
                        <a:rPr lang="pt-BR" b="1" baseline="0" dirty="0" smtClean="0">
                          <a:latin typeface="Consolas" panose="020B0609020204030204" pitchFamily="49" charset="0"/>
                        </a:rPr>
                        <a:t> módulos de 3ºs</a:t>
                      </a:r>
                      <a:endParaRPr lang="pt-BR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_ =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lodash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35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593194"/>
                  </a:ext>
                </a:extLst>
              </a:tr>
              <a:tr h="303705">
                <a:tc rowSpan="2"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latin typeface="Consolas" panose="020B0609020204030204" pitchFamily="49" charset="0"/>
                        </a:rPr>
                        <a:t>Nodemon</a:t>
                      </a:r>
                      <a:endParaRPr lang="pt-BR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npm</a:t>
                      </a:r>
                      <a:r>
                        <a:rPr lang="pt-BR" sz="135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 –g </a:t>
                      </a:r>
                      <a:r>
                        <a:rPr lang="pt-BR" sz="135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nodemom</a:t>
                      </a:r>
                      <a:endParaRPr lang="pt-BR" sz="135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962526"/>
                  </a:ext>
                </a:extLst>
              </a:tr>
              <a:tr h="30370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Startar</a:t>
                      </a:r>
                      <a:r>
                        <a:rPr lang="pt-BR" sz="135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-&gt; </a:t>
                      </a:r>
                      <a:r>
                        <a:rPr lang="pt-BR" sz="135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nodemon</a:t>
                      </a:r>
                      <a:r>
                        <a:rPr lang="pt-BR" sz="135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arquivo.js</a:t>
                      </a:r>
                      <a:endParaRPr lang="pt-BR" sz="135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524071"/>
                  </a:ext>
                </a:extLst>
              </a:tr>
              <a:tr h="513962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Consolas" panose="020B0609020204030204" pitchFamily="49" charset="0"/>
                        </a:rPr>
                        <a:t>DEFINIR</a:t>
                      </a:r>
                      <a:r>
                        <a:rPr lang="pt-BR" b="1" baseline="0" dirty="0" smtClean="0">
                          <a:latin typeface="Consolas" panose="020B0609020204030204" pitchFamily="49" charset="0"/>
                        </a:rPr>
                        <a:t> COMO VAI SER O PACKAGE.JSON</a:t>
                      </a:r>
                      <a:endParaRPr lang="pt-BR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npm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pt-BR" sz="135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(-y para ir direto)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84046"/>
                  </a:ext>
                </a:extLst>
              </a:tr>
              <a:tr h="1985763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Consolas" panose="020B0609020204030204" pitchFamily="49" charset="0"/>
                        </a:rPr>
                        <a:t>PEGAR</a:t>
                      </a:r>
                      <a:r>
                        <a:rPr lang="pt-BR" b="1" baseline="0" dirty="0" smtClean="0">
                          <a:latin typeface="Consolas" panose="020B0609020204030204" pitchFamily="49" charset="0"/>
                        </a:rPr>
                        <a:t> ARQUIVO JSON COM AXIOS</a:t>
                      </a:r>
                      <a:endParaRPr lang="pt-BR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'http://files.cod3r.com.br/curso-js/funcionarios.json'</a:t>
                      </a:r>
                    </a:p>
                    <a:p>
                      <a:pPr algn="ctr"/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axios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axios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')//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node para 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axios</a:t>
                      </a:r>
                      <a:endParaRPr lang="pt-BR" sz="135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axios.get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then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(response =&gt; {</a:t>
                      </a:r>
                    </a:p>
                    <a:p>
                      <a:pPr algn="ctr"/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funcionarios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response.data</a:t>
                      </a:r>
                      <a:endParaRPr lang="pt-BR" sz="135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350" b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989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8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02BF032-A1C7-4669-AED0-C59898699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305936"/>
              </p:ext>
            </p:extLst>
          </p:nvPr>
        </p:nvGraphicFramePr>
        <p:xfrm>
          <a:off x="0" y="-1"/>
          <a:ext cx="6858000" cy="1036675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6975">
                  <a:extLst>
                    <a:ext uri="{9D8B030D-6E8A-4147-A177-3AD203B41FA5}">
                      <a16:colId xmlns:a16="http://schemas.microsoft.com/office/drawing/2014/main" val="2712503602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564856306"/>
                    </a:ext>
                  </a:extLst>
                </a:gridCol>
                <a:gridCol w="3267075">
                  <a:extLst>
                    <a:ext uri="{9D8B030D-6E8A-4147-A177-3AD203B41FA5}">
                      <a16:colId xmlns:a16="http://schemas.microsoft.com/office/drawing/2014/main" val="3888527775"/>
                    </a:ext>
                  </a:extLst>
                </a:gridCol>
              </a:tblGrid>
              <a:tr h="342641"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COMANDOS </a:t>
                      </a:r>
                      <a:r>
                        <a:rPr lang="pt-BR" sz="1600" dirty="0" smtClean="0"/>
                        <a:t>NODE</a:t>
                      </a:r>
                      <a:endParaRPr lang="pt-BR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676235"/>
                  </a:ext>
                </a:extLst>
              </a:tr>
              <a:tr h="303705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Consolas" panose="020B0609020204030204" pitchFamily="49" charset="0"/>
                        </a:rPr>
                        <a:t>Instanciar novo modulo com </a:t>
                      </a:r>
                      <a:r>
                        <a:rPr lang="pt-BR" b="1" dirty="0" err="1" smtClean="0">
                          <a:latin typeface="Consolas" panose="020B0609020204030204" pitchFamily="49" charset="0"/>
                        </a:rPr>
                        <a:t>factory</a:t>
                      </a:r>
                      <a:endParaRPr lang="pt-BR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module.exports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</a:t>
                      </a:r>
                      <a:r>
                        <a:rPr lang="pt-BR" sz="135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=&gt; {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pt-BR" sz="135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{ }</a:t>
                      </a:r>
                    </a:p>
                    <a:p>
                      <a:pPr algn="ctr"/>
                      <a:endParaRPr lang="pt-BR" baseline="0" dirty="0" smtClean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463984"/>
                  </a:ext>
                </a:extLst>
              </a:tr>
              <a:tr h="513962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Consolas" panose="020B0609020204030204" pitchFamily="49" charset="0"/>
                        </a:rPr>
                        <a:t>Instanciar modulo em cache ( instância única)</a:t>
                      </a:r>
                      <a:endParaRPr lang="pt-BR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module.exports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{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algn="ct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529362"/>
                  </a:ext>
                </a:extLst>
              </a:tr>
              <a:tr h="560070">
                <a:tc rowSpan="2"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Consolas" panose="020B0609020204030204" pitchFamily="49" charset="0"/>
                        </a:rPr>
                        <a:t>Tornar objeto global(prevenindo que seja alterado)</a:t>
                      </a:r>
                      <a:endParaRPr lang="pt-BR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pt-BR" sz="135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.MinhaApp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Object.freeze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({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saudacao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{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pt-BR" sz="135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'Estou em todos lugares'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}})</a:t>
                      </a:r>
                    </a:p>
                    <a:p>
                      <a:pPr algn="ct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577369"/>
                  </a:ext>
                </a:extLst>
              </a:tr>
              <a:tr h="56007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Consolas" panose="020B0609020204030204" pitchFamily="49" charset="0"/>
                        </a:rPr>
                        <a:t>No cliente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954143"/>
                  </a:ext>
                </a:extLst>
              </a:tr>
              <a:tr h="300664">
                <a:tc rowSpan="2"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Consolas" panose="020B0609020204030204" pitchFamily="49" charset="0"/>
                        </a:rPr>
                        <a:t>PASSAR</a:t>
                      </a:r>
                      <a:r>
                        <a:rPr lang="pt-BR" b="1" baseline="0" dirty="0" smtClean="0">
                          <a:latin typeface="Consolas" panose="020B0609020204030204" pitchFamily="49" charset="0"/>
                        </a:rPr>
                        <a:t> PARAMETROS ENTRE MÓDULOS DE FUNÇÕES</a:t>
                      </a:r>
                      <a:endParaRPr lang="pt-BR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modulo1.js</a:t>
                      </a:r>
                      <a:endParaRPr lang="pt-BR" sz="135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module.exports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(...nomes) {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pt-BR" sz="135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nomes.map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(nome =&gt; `Boa semana ${nome}`)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35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593194"/>
                  </a:ext>
                </a:extLst>
              </a:tr>
              <a:tr h="30066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modulo2.js</a:t>
                      </a:r>
                      <a:endParaRPr lang="pt-BR" sz="135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saudacoes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('./modulo1')('Ana', 'Lucas', 'Joao')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35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391757"/>
                  </a:ext>
                </a:extLst>
              </a:tr>
              <a:tr h="256981">
                <a:tc rowSpan="3"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Consolas" panose="020B0609020204030204" pitchFamily="49" charset="0"/>
                        </a:rPr>
                        <a:t>LEITURA DE ARQUIVOS</a:t>
                      </a:r>
                      <a:endParaRPr lang="pt-BR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CHAMA FUNÇÃO NODE E CAMINHO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caminho = __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dirname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+ '/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arquivo.json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pt-BR" sz="135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3201134"/>
                  </a:ext>
                </a:extLst>
              </a:tr>
              <a:tr h="256981">
                <a:tc vMerge="1">
                  <a:txBody>
                    <a:bodyPr/>
                    <a:lstStyle/>
                    <a:p>
                      <a:pPr algn="ctr"/>
                      <a:endParaRPr lang="pt-BR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SICRONO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conteudo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fs.readFileSync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(caminho, 'utf-8')</a:t>
                      </a:r>
                    </a:p>
                    <a:p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2484046"/>
                  </a:ext>
                </a:extLst>
              </a:tr>
              <a:tr h="25698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ASSICRONO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fs.readFile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(caminho, 'utf-8', (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conteudo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=&gt; {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conteudo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console.log(`${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config.db.host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}:${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config.db.port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}`)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</a:p>
                    <a:p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34663"/>
                  </a:ext>
                </a:extLst>
              </a:tr>
              <a:tr h="513962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Consolas" panose="020B0609020204030204" pitchFamily="49" charset="0"/>
                        </a:rPr>
                        <a:t>ESCRITA</a:t>
                      </a:r>
                      <a:r>
                        <a:rPr lang="pt-BR" b="1" baseline="0" dirty="0" smtClean="0">
                          <a:latin typeface="Consolas" panose="020B0609020204030204" pitchFamily="49" charset="0"/>
                        </a:rPr>
                        <a:t> DE ARQUIVOS</a:t>
                      </a:r>
                      <a:endParaRPr lang="pt-BR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arquivoASalvar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{  nome: 'Celular',  }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fs.writeFile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(__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dirname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+ '/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pastaSalvar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nomeArquivo.json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JSON.stringify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arquivoASalvar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=&gt; {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console.log(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|| 'arquivo salvo!')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350" b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964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75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02BF032-A1C7-4669-AED0-C59898699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986687"/>
              </p:ext>
            </p:extLst>
          </p:nvPr>
        </p:nvGraphicFramePr>
        <p:xfrm>
          <a:off x="0" y="-1"/>
          <a:ext cx="6858000" cy="576046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6975">
                  <a:extLst>
                    <a:ext uri="{9D8B030D-6E8A-4147-A177-3AD203B41FA5}">
                      <a16:colId xmlns:a16="http://schemas.microsoft.com/office/drawing/2014/main" val="2712503602"/>
                    </a:ext>
                  </a:extLst>
                </a:gridCol>
                <a:gridCol w="4391025">
                  <a:extLst>
                    <a:ext uri="{9D8B030D-6E8A-4147-A177-3AD203B41FA5}">
                      <a16:colId xmlns:a16="http://schemas.microsoft.com/office/drawing/2014/main" val="564856306"/>
                    </a:ext>
                  </a:extLst>
                </a:gridCol>
              </a:tblGrid>
              <a:tr h="342641"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COMANDOS </a:t>
                      </a:r>
                      <a:r>
                        <a:rPr lang="pt-BR" sz="1600" dirty="0" smtClean="0"/>
                        <a:t>NODE</a:t>
                      </a:r>
                      <a:endParaRPr lang="pt-BR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676235"/>
                  </a:ext>
                </a:extLst>
              </a:tr>
              <a:tr h="303705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Consolas" panose="020B0609020204030204" pitchFamily="49" charset="0"/>
                        </a:rPr>
                        <a:t>Instalar TEMPORIZADOR</a:t>
                      </a:r>
                      <a:r>
                        <a:rPr lang="pt-BR" b="1" baseline="0" dirty="0" smtClean="0">
                          <a:latin typeface="Consolas" panose="020B0609020204030204" pitchFamily="49" charset="0"/>
                        </a:rPr>
                        <a:t> DE TAREFAS</a:t>
                      </a:r>
                      <a:endParaRPr lang="pt-BR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err="1" smtClean="0">
                          <a:latin typeface="Consolas" panose="020B0609020204030204" pitchFamily="49" charset="0"/>
                        </a:rPr>
                        <a:t>Npm</a:t>
                      </a:r>
                      <a:r>
                        <a:rPr lang="pt-BR" baseline="0" dirty="0" smtClean="0">
                          <a:latin typeface="Consolas" panose="020B0609020204030204" pitchFamily="49" charset="0"/>
                        </a:rPr>
                        <a:t> i node-schedule</a:t>
                      </a:r>
                      <a:endParaRPr lang="pt-BR" baseline="0" dirty="0" smtClean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463984"/>
                  </a:ext>
                </a:extLst>
              </a:tr>
              <a:tr h="513962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Consolas" panose="020B0609020204030204" pitchFamily="49" charset="0"/>
                        </a:rPr>
                        <a:t>Temporizador</a:t>
                      </a:r>
                      <a:endParaRPr lang="pt-BR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schedule =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('node-schedule')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35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//segundos - minutos - hora -dia - </a:t>
                      </a:r>
                      <a:r>
                        <a:rPr lang="pt-BR" sz="135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</a:t>
                      </a:r>
                      <a:r>
                        <a:rPr lang="pt-BR" sz="135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 dia semana,</a:t>
                      </a:r>
                      <a:endParaRPr lang="pt-BR" sz="135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tarefa1 =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schedule.scheduleJob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('*/5 * 17 * * *',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{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console.log('Executando Tarefa!', new Date().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getSeconds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</a:p>
                    <a:p>
                      <a:pPr algn="ct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529362"/>
                  </a:ext>
                </a:extLst>
              </a:tr>
              <a:tr h="513962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Consolas" panose="020B0609020204030204" pitchFamily="49" charset="0"/>
                        </a:rPr>
                        <a:t>Cancelar</a:t>
                      </a:r>
                      <a:r>
                        <a:rPr lang="pt-BR" b="1" baseline="0" dirty="0" smtClean="0">
                          <a:latin typeface="Consolas" panose="020B0609020204030204" pitchFamily="49" charset="0"/>
                        </a:rPr>
                        <a:t> Temporizador</a:t>
                      </a:r>
                      <a:endParaRPr lang="pt-BR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setTimeout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{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tarefa1.cancel()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console.log('Cancelando Tarefa 1')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}, 20000)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regra = new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schedule.RecurrenceRule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regra.dayOfWeek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[new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schedule.Range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 7)]</a:t>
                      </a:r>
                    </a:p>
                    <a:p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regra.hour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17</a:t>
                      </a:r>
                    </a:p>
                    <a:p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regra.second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25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tarefa2 =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schedule.scheduleJob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(regra,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{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console.log('Tarefa 2', new Date().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getSeconds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pt-BR" sz="135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</a:p>
                    <a:p>
                      <a:pPr algn="ct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150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4882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3307</TotalTime>
  <Words>145</Words>
  <Application>Microsoft Office PowerPoint</Application>
  <PresentationFormat>Apresentação na tela (4:3)</PresentationFormat>
  <Paragraphs>94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Wescley</dc:creator>
  <cp:lastModifiedBy>Wescley</cp:lastModifiedBy>
  <cp:revision>103</cp:revision>
  <dcterms:created xsi:type="dcterms:W3CDTF">2019-03-12T19:52:50Z</dcterms:created>
  <dcterms:modified xsi:type="dcterms:W3CDTF">2019-10-27T21:01:24Z</dcterms:modified>
</cp:coreProperties>
</file>