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424"/>
    <a:srgbClr val="152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>
        <p:scale>
          <a:sx n="75" d="100"/>
          <a:sy n="75" d="100"/>
        </p:scale>
        <p:origin x="137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19D-276D-498A-A3BF-D966051D79CE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47439"/>
              </p:ext>
            </p:extLst>
          </p:nvPr>
        </p:nvGraphicFramePr>
        <p:xfrm>
          <a:off x="0" y="0"/>
          <a:ext cx="6858000" cy="9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9389217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</a:tblGrid>
              <a:tr h="2424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REACT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INSTALAR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npm</a:t>
                      </a:r>
                      <a:r>
                        <a:rPr lang="pt-BR" sz="1200" baseline="0" dirty="0" smtClean="0"/>
                        <a:t> i –g </a:t>
                      </a:r>
                      <a:r>
                        <a:rPr lang="pt-BR" sz="1200" baseline="0" dirty="0" err="1" smtClean="0"/>
                        <a:t>create-react-app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775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Criar</a:t>
                      </a:r>
                      <a:r>
                        <a:rPr lang="pt-BR" sz="1200" baseline="0" dirty="0" smtClean="0"/>
                        <a:t> projeto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create-react-app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nomeProjeto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42771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Startar</a:t>
                      </a:r>
                      <a:r>
                        <a:rPr lang="pt-BR" sz="1200" baseline="0" dirty="0" smtClean="0"/>
                        <a:t> ambiente de desenvolvimento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npm</a:t>
                      </a:r>
                      <a:r>
                        <a:rPr lang="pt-BR" sz="1200" dirty="0" smtClean="0"/>
                        <a:t> start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14527"/>
                  </a:ext>
                </a:extLst>
              </a:tr>
              <a:tr h="410258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Criar componente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=&gt; [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&lt;h1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='h1'&gt;Bom dia {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}!&lt;/h1&gt;,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&lt;h2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='h2'&gt;Até breve&lt;/h2&gt;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algn="ctr"/>
                      <a:r>
                        <a:rPr lang="pt-BR" sz="1200" dirty="0" smtClean="0"/>
                        <a:t>Ou</a:t>
                      </a:r>
                    </a:p>
                    <a:p>
                      <a:pPr algn="ctr"/>
                      <a:endParaRPr lang="pt-BR" sz="1200" dirty="0" smtClean="0"/>
                    </a:p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default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=&gt;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React.Fragment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&lt;h1&gt;Bom dia {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props.nome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}!&lt;/h1&gt;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&lt;h2&gt;Até breve&lt;/h2&gt;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React.Fragment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200" dirty="0" smtClean="0"/>
                        <a:t>No index</a:t>
                      </a:r>
                    </a:p>
                    <a:p>
                      <a:pPr algn="ctr"/>
                      <a:endParaRPr lang="pt-BR" sz="1200" dirty="0" smtClean="0"/>
                    </a:p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-dom'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BomDia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'./componentes/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BomDia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elemento = &lt;h1&gt;React2&lt;/h1&gt;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BomDia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"Wescley"/&gt;,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41687"/>
                  </a:ext>
                </a:extLst>
              </a:tr>
              <a:tr h="376691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Componentes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multiplos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BoaTarde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=&gt; &lt;h1&gt;Boa tarde {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}!&lt;/h1&gt;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BoaNoite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=&gt; &lt;h1&gt;Boa noite {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props.nome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}!&lt;/h1&gt;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BoaTarde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BoaNoite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ctr"/>
                      <a:endParaRPr lang="pt-BR" sz="1200" dirty="0" smtClean="0"/>
                    </a:p>
                    <a:p>
                      <a:pPr algn="ctr"/>
                      <a:r>
                        <a:rPr lang="pt-BR" sz="1200" dirty="0" smtClean="0"/>
                        <a:t>No index</a:t>
                      </a:r>
                    </a:p>
                    <a:p>
                      <a:pPr algn="ctr"/>
                      <a:endParaRPr lang="pt-BR" sz="1200" dirty="0" smtClean="0"/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pt-BR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'./componentes/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Multiplos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ReactDOM.render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Multi.BoaTarde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="Ana"/&gt;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&lt;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Multi.BoaNoite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="Bia" /&gt;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&lt;/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, 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('root'))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9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9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20847"/>
              </p:ext>
            </p:extLst>
          </p:nvPr>
        </p:nvGraphicFramePr>
        <p:xfrm>
          <a:off x="0" y="0"/>
          <a:ext cx="6858000" cy="727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9389217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</a:tblGrid>
              <a:tr h="37475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CRUD</a:t>
                      </a:r>
                      <a:r>
                        <a:rPr lang="pt-BR" sz="1200" baseline="0" dirty="0" smtClean="0"/>
                        <a:t> COM REACT E JSON SERVER e </a:t>
                      </a:r>
                      <a:r>
                        <a:rPr lang="pt-BR" sz="1200" baseline="0" dirty="0" err="1" smtClean="0"/>
                        <a:t>bootstrap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2424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BACKEND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6775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PASTAS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CRUD/BACKEND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2323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PASTA BACKEND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npm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init</a:t>
                      </a:r>
                      <a:r>
                        <a:rPr lang="pt-BR" sz="1200" dirty="0" smtClean="0"/>
                        <a:t> –y (criar </a:t>
                      </a:r>
                      <a:r>
                        <a:rPr lang="pt-BR" sz="1200" dirty="0" err="1" smtClean="0"/>
                        <a:t>package.json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0352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INSTALAR JSON SERVER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npm</a:t>
                      </a:r>
                      <a:r>
                        <a:rPr lang="pt-BR" sz="1200" dirty="0" smtClean="0"/>
                        <a:t> i u –</a:t>
                      </a:r>
                      <a:r>
                        <a:rPr lang="pt-BR" sz="1200" dirty="0" err="1" smtClean="0"/>
                        <a:t>save</a:t>
                      </a:r>
                      <a:r>
                        <a:rPr lang="pt-BR" sz="1200" dirty="0" smtClean="0"/>
                        <a:t> json-server@0.13.0</a:t>
                      </a:r>
                      <a:r>
                        <a:rPr lang="pt-BR" sz="1200" baseline="0" dirty="0" smtClean="0"/>
                        <a:t> –E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81745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CRIAR</a:t>
                      </a:r>
                      <a:r>
                        <a:rPr lang="pt-BR" sz="1200" baseline="0" dirty="0" smtClean="0"/>
                        <a:t> ARQUIVO DB.JSON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POPULAR</a:t>
                      </a:r>
                      <a:r>
                        <a:rPr lang="pt-BR" sz="1200" baseline="0" dirty="0" smtClean="0"/>
                        <a:t> COM DADOS (DO TIPO USUARIO)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5645"/>
                  </a:ext>
                </a:extLst>
              </a:tr>
              <a:tr h="317396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361"/>
                  </a:ext>
                </a:extLst>
              </a:tr>
              <a:tr h="2424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FRONTEND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0981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CRIAR</a:t>
                      </a:r>
                      <a:r>
                        <a:rPr lang="pt-BR" sz="1200" baseline="0" dirty="0" smtClean="0"/>
                        <a:t> DIRETORIO REACT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create-react-app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frontend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99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COLOCAR</a:t>
                      </a:r>
                      <a:r>
                        <a:rPr lang="pt-BR" sz="1200" baseline="0" dirty="0" smtClean="0"/>
                        <a:t> AXIOS PARA FAZER CHAMADAS AJAX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E as outras dependências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Em </a:t>
                      </a:r>
                      <a:r>
                        <a:rPr lang="pt-BR" sz="1200" dirty="0" err="1" smtClean="0"/>
                        <a:t>package.json</a:t>
                      </a:r>
                      <a:r>
                        <a:rPr lang="pt-BR" sz="1200" dirty="0" smtClean="0"/>
                        <a:t> (pasta </a:t>
                      </a:r>
                      <a:r>
                        <a:rPr lang="pt-BR" sz="1200" dirty="0" err="1" smtClean="0"/>
                        <a:t>frontend</a:t>
                      </a:r>
                      <a:r>
                        <a:rPr lang="pt-BR" sz="1200" dirty="0" smtClean="0"/>
                        <a:t>)</a:t>
                      </a:r>
                      <a:br>
                        <a:rPr lang="pt-BR" sz="1200" dirty="0" smtClean="0"/>
                      </a:br>
                      <a:r>
                        <a:rPr lang="pt-BR" sz="1200" dirty="0" smtClean="0"/>
                        <a:t>adicionar</a:t>
                      </a:r>
                      <a:r>
                        <a:rPr lang="pt-BR" sz="1200" baseline="0" dirty="0" smtClean="0"/>
                        <a:t> a dependência</a:t>
                      </a:r>
                      <a:br>
                        <a:rPr lang="pt-BR" sz="1200" baseline="0" dirty="0" smtClean="0"/>
                      </a:br>
                      <a:r>
                        <a:rPr lang="pt-BR" sz="1200" baseline="0" dirty="0" smtClean="0"/>
                        <a:t>"</a:t>
                      </a:r>
                      <a:r>
                        <a:rPr lang="pt-BR" sz="1200" baseline="0" dirty="0" err="1" smtClean="0"/>
                        <a:t>axios</a:t>
                      </a:r>
                      <a:r>
                        <a:rPr lang="pt-BR" sz="1200" baseline="0" dirty="0" smtClean="0"/>
                        <a:t>": "0.18.0",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"bootstrap":"4.1.1",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    "font-awesome":"4.7.0",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    "react-router":"4.2.0", (para rotas)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    "react-router-dom":"4.2.2",</a:t>
                      </a:r>
                    </a:p>
                    <a:p>
                      <a:pPr algn="ctr"/>
                      <a:r>
                        <a:rPr lang="pt-BR" sz="1200" b="1" dirty="0" smtClean="0"/>
                        <a:t>APÓS</a:t>
                      </a:r>
                      <a:r>
                        <a:rPr lang="pt-BR" sz="1200" b="1" baseline="0" dirty="0" smtClean="0"/>
                        <a:t> ISSO DAR O COMANDO “</a:t>
                      </a:r>
                      <a:r>
                        <a:rPr lang="pt-BR" sz="1200" b="1" baseline="0" dirty="0" err="1" smtClean="0"/>
                        <a:t>npm</a:t>
                      </a:r>
                      <a:r>
                        <a:rPr lang="pt-BR" sz="1200" b="1" baseline="0" dirty="0" smtClean="0"/>
                        <a:t> i” para instalar as dependências</a:t>
                      </a:r>
                      <a:endParaRPr lang="pt-B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3525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CRIAR PASTAS E ARQUIVOS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 smtClean="0"/>
                        <a:t>Crud</a:t>
                      </a:r>
                      <a:r>
                        <a:rPr lang="pt-BR" sz="1200" b="1" dirty="0" smtClean="0"/>
                        <a:t>/</a:t>
                      </a:r>
                      <a:r>
                        <a:rPr lang="pt-BR" sz="1200" b="1" dirty="0" err="1" smtClean="0"/>
                        <a:t>frontend</a:t>
                      </a:r>
                      <a:r>
                        <a:rPr lang="pt-BR" sz="1200" b="1" dirty="0" smtClean="0"/>
                        <a:t> -&gt;</a:t>
                      </a:r>
                      <a:r>
                        <a:rPr lang="pt-BR" sz="1200" b="1" dirty="0" err="1" smtClean="0"/>
                        <a:t>components</a:t>
                      </a:r>
                      <a:r>
                        <a:rPr lang="pt-BR" sz="1200" b="1" dirty="0" smtClean="0"/>
                        <a:t>/</a:t>
                      </a:r>
                      <a:r>
                        <a:rPr lang="pt-BR" sz="1200" b="1" dirty="0" err="1" smtClean="0"/>
                        <a:t>template</a:t>
                      </a:r>
                      <a:r>
                        <a:rPr lang="pt-BR" sz="1200" b="1" dirty="0" smtClean="0"/>
                        <a:t/>
                      </a:r>
                      <a:br>
                        <a:rPr lang="pt-BR" sz="1200" b="1" dirty="0" smtClean="0"/>
                      </a:br>
                      <a:r>
                        <a:rPr lang="pt-BR" sz="1200" dirty="0" smtClean="0"/>
                        <a:t>com os arquivos</a:t>
                      </a:r>
                      <a:br>
                        <a:rPr lang="pt-BR" sz="1200" dirty="0" smtClean="0"/>
                      </a:br>
                      <a:r>
                        <a:rPr lang="pt-BR" sz="1200" dirty="0" smtClean="0"/>
                        <a:t>Logo.css </a:t>
                      </a:r>
                      <a:r>
                        <a:rPr lang="pt-BR" sz="1200" baseline="0" dirty="0" smtClean="0"/>
                        <a:t> e </a:t>
                      </a:r>
                      <a:r>
                        <a:rPr lang="pt-BR" sz="1200" baseline="0" dirty="0" err="1" smtClean="0"/>
                        <a:t>Logo.jsx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Header.css e </a:t>
                      </a:r>
                      <a:r>
                        <a:rPr lang="pt-BR" sz="1200" baseline="0" dirty="0" err="1" smtClean="0"/>
                        <a:t>Header.jsx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Nav.css e </a:t>
                      </a:r>
                      <a:r>
                        <a:rPr lang="pt-BR" sz="1200" baseline="0" dirty="0" err="1" smtClean="0"/>
                        <a:t>Nav.jsx</a:t>
                      </a:r>
                      <a:r>
                        <a:rPr lang="pt-BR" sz="1200" baseline="0" dirty="0" smtClean="0"/>
                        <a:t/>
                      </a:r>
                      <a:br>
                        <a:rPr lang="pt-BR" sz="1200" baseline="0" dirty="0" smtClean="0"/>
                      </a:br>
                      <a:r>
                        <a:rPr lang="pt-BR" sz="1200" baseline="0" dirty="0" smtClean="0"/>
                        <a:t>Main.css e </a:t>
                      </a:r>
                      <a:r>
                        <a:rPr lang="pt-BR" sz="1200" baseline="0" dirty="0" err="1" smtClean="0"/>
                        <a:t>Main.jsx</a:t>
                      </a:r>
                      <a:r>
                        <a:rPr lang="pt-BR" sz="1200" baseline="0" dirty="0" smtClean="0"/>
                        <a:t/>
                      </a:r>
                      <a:br>
                        <a:rPr lang="pt-BR" sz="1200" baseline="0" dirty="0" smtClean="0"/>
                      </a:br>
                      <a:r>
                        <a:rPr lang="pt-BR" sz="1200" baseline="0" dirty="0" smtClean="0"/>
                        <a:t>Footer.css e </a:t>
                      </a:r>
                      <a:r>
                        <a:rPr lang="pt-BR" sz="1200" baseline="0" dirty="0" err="1" smtClean="0"/>
                        <a:t>Footer.jsx</a:t>
                      </a:r>
                      <a:endParaRPr lang="pt-BR" sz="1200" baseline="0" dirty="0" smtClean="0"/>
                    </a:p>
                    <a:p>
                      <a:pPr algn="ctr"/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-----------------------------------------</a:t>
                      </a:r>
                    </a:p>
                    <a:p>
                      <a:pPr algn="ctr"/>
                      <a:r>
                        <a:rPr lang="pt-BR" sz="1200" b="1" dirty="0" err="1" smtClean="0"/>
                        <a:t>Crud</a:t>
                      </a:r>
                      <a:r>
                        <a:rPr lang="pt-BR" sz="1200" b="1" dirty="0" smtClean="0"/>
                        <a:t>/</a:t>
                      </a:r>
                      <a:r>
                        <a:rPr lang="pt-BR" sz="1200" b="1" dirty="0" err="1" smtClean="0"/>
                        <a:t>frontend</a:t>
                      </a:r>
                      <a:r>
                        <a:rPr lang="pt-BR" sz="1200" b="1" dirty="0" smtClean="0"/>
                        <a:t> -&gt;</a:t>
                      </a:r>
                      <a:r>
                        <a:rPr lang="pt-BR" sz="1200" b="1" dirty="0" err="1" smtClean="0"/>
                        <a:t>main</a:t>
                      </a:r>
                      <a:endParaRPr lang="pt-BR" sz="1200" b="1" dirty="0" smtClean="0"/>
                    </a:p>
                    <a:p>
                      <a:pPr algn="ctr"/>
                      <a:r>
                        <a:rPr lang="pt-BR" sz="1200" dirty="0" smtClean="0"/>
                        <a:t>com os arquivos</a:t>
                      </a:r>
                    </a:p>
                    <a:p>
                      <a:pPr algn="ctr"/>
                      <a:r>
                        <a:rPr lang="pt-BR" sz="1200" b="0" dirty="0" smtClean="0"/>
                        <a:t>App.css e </a:t>
                      </a:r>
                      <a:r>
                        <a:rPr lang="pt-BR" sz="1200" b="0" dirty="0" err="1" smtClean="0"/>
                        <a:t>App.jsx</a:t>
                      </a:r>
                      <a:r>
                        <a:rPr lang="pt-BR" sz="1200" b="1" dirty="0" smtClean="0"/>
                        <a:t/>
                      </a:r>
                      <a:br>
                        <a:rPr lang="pt-BR" sz="1200" b="1" dirty="0" smtClean="0"/>
                      </a:b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3652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EM </a:t>
                      </a:r>
                      <a:r>
                        <a:rPr lang="pt-BR" sz="1200" dirty="0" err="1" smtClean="0"/>
                        <a:t>INDEX.jsx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Referênciar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app</a:t>
                      </a:r>
                      <a:r>
                        <a:rPr lang="pt-BR" sz="1200" dirty="0" smtClean="0"/>
                        <a:t> para o</a:t>
                      </a:r>
                      <a:r>
                        <a:rPr lang="pt-BR" sz="1200" baseline="0" dirty="0" smtClean="0"/>
                        <a:t> da pasta </a:t>
                      </a:r>
                      <a:r>
                        <a:rPr lang="pt-BR" sz="1200" baseline="0" dirty="0" err="1" smtClean="0"/>
                        <a:t>main</a:t>
                      </a:r>
                      <a:r>
                        <a:rPr lang="pt-BR" sz="1200" baseline="0" dirty="0" smtClean="0"/>
                        <a:t/>
                      </a:r>
                      <a:br>
                        <a:rPr lang="pt-BR" sz="1200" baseline="0" dirty="0" smtClean="0"/>
                      </a:br>
                      <a:r>
                        <a:rPr lang="pt-BR" sz="1200" baseline="0" dirty="0" err="1" smtClean="0"/>
                        <a:t>import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App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from</a:t>
                      </a:r>
                      <a:r>
                        <a:rPr lang="pt-BR" sz="1200" baseline="0" dirty="0" smtClean="0"/>
                        <a:t> './</a:t>
                      </a:r>
                      <a:r>
                        <a:rPr lang="pt-BR" sz="1200" baseline="0" dirty="0" err="1" smtClean="0"/>
                        <a:t>main</a:t>
                      </a:r>
                      <a:r>
                        <a:rPr lang="pt-BR" sz="1200" baseline="0" dirty="0" smtClean="0"/>
                        <a:t>/</a:t>
                      </a:r>
                      <a:r>
                        <a:rPr lang="pt-BR" sz="1200" baseline="0" dirty="0" err="1" smtClean="0"/>
                        <a:t>App</a:t>
                      </a:r>
                      <a:r>
                        <a:rPr lang="pt-BR" sz="1200" baseline="0" dirty="0" smtClean="0"/>
                        <a:t>';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77" y="5516164"/>
            <a:ext cx="50387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1175657" y="4368800"/>
            <a:ext cx="5021943" cy="943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55182" y="4069614"/>
            <a:ext cx="1153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W</a:t>
            </a:r>
            <a:endParaRPr lang="pt-BR" sz="8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25577" y="4069614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 smtClean="0">
                <a:solidFill>
                  <a:srgbClr val="CA242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bsolute Neon Script" pitchFamily="2" charset="0"/>
              </a:rPr>
              <a:t>L</a:t>
            </a:r>
            <a:r>
              <a:rPr lang="pt-BR" sz="9600" dirty="0" smtClean="0">
                <a:solidFill>
                  <a:schemeClr val="bg1"/>
                </a:solidFill>
                <a:latin typeface="Absolute Neon Script" pitchFamily="2" charset="0"/>
              </a:rPr>
              <a:t>emos</a:t>
            </a:r>
            <a:endParaRPr lang="pt-BR" sz="9600" dirty="0">
              <a:latin typeface="Absolute Neon Script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5" b="39086"/>
          <a:stretch/>
        </p:blipFill>
        <p:spPr>
          <a:xfrm>
            <a:off x="3228570" y="5516164"/>
            <a:ext cx="5035732" cy="95880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7" b="38855"/>
          <a:stretch/>
        </p:blipFill>
        <p:spPr>
          <a:xfrm>
            <a:off x="2459721" y="7048500"/>
            <a:ext cx="5023539" cy="977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6" b="38854"/>
          <a:stretch/>
        </p:blipFill>
        <p:spPr>
          <a:xfrm>
            <a:off x="3240763" y="5524500"/>
            <a:ext cx="502353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2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108</Words>
  <Application>Microsoft Office PowerPoint</Application>
  <PresentationFormat>Papel A4 (210 x 297 mm)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Absolute Neon Script</vt:lpstr>
      <vt:lpstr>Arial</vt:lpstr>
      <vt:lpstr>Broadway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13</cp:revision>
  <dcterms:created xsi:type="dcterms:W3CDTF">2019-10-29T21:05:38Z</dcterms:created>
  <dcterms:modified xsi:type="dcterms:W3CDTF">2019-10-31T20:59:40Z</dcterms:modified>
</cp:coreProperties>
</file>