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A2424"/>
    <a:srgbClr val="152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66" autoAdjust="0"/>
    <p:restoredTop sz="94660"/>
  </p:normalViewPr>
  <p:slideViewPr>
    <p:cSldViewPr snapToGrid="0">
      <p:cViewPr>
        <p:scale>
          <a:sx n="150" d="100"/>
          <a:sy n="150" d="100"/>
        </p:scale>
        <p:origin x="1290" y="-4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28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33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75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26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23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7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62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9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64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84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B19D-276D-498A-A3BF-D966051D79C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02810"/>
              </p:ext>
            </p:extLst>
          </p:nvPr>
        </p:nvGraphicFramePr>
        <p:xfrm>
          <a:off x="0" y="0"/>
          <a:ext cx="6858000" cy="6217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3032548277"/>
                    </a:ext>
                  </a:extLst>
                </a:gridCol>
                <a:gridCol w="4632960">
                  <a:extLst>
                    <a:ext uri="{9D8B030D-6E8A-4147-A177-3AD203B41FA5}">
                      <a16:colId xmlns:a16="http://schemas.microsoft.com/office/drawing/2014/main" val="4237868322"/>
                    </a:ext>
                  </a:extLst>
                </a:gridCol>
              </a:tblGrid>
              <a:tr h="61200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COMANDOS JQUERY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499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bg1"/>
                          </a:solidFill>
                        </a:rPr>
                        <a:t>SELECIONAR ELEMENTOS</a:t>
                      </a:r>
                      <a:endParaRPr lang="pt-BR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TAGS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$(‘</a:t>
                      </a:r>
                      <a:r>
                        <a:rPr lang="pt-BR" sz="1100" dirty="0" err="1" smtClean="0"/>
                        <a:t>nome</a:t>
                      </a:r>
                      <a:r>
                        <a:rPr lang="pt-BR" sz="1100" baseline="0" dirty="0" err="1" smtClean="0"/>
                        <a:t>Tag</a:t>
                      </a:r>
                      <a:r>
                        <a:rPr lang="pt-BR" sz="1100" dirty="0" smtClean="0"/>
                        <a:t>’)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67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CLASS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$(‘</a:t>
                      </a:r>
                      <a:r>
                        <a:rPr lang="pt-BR" sz="1100" dirty="0" err="1" smtClean="0"/>
                        <a:t>nomeClass</a:t>
                      </a:r>
                      <a:r>
                        <a:rPr lang="pt-BR" sz="1100" dirty="0" smtClean="0"/>
                        <a:t>’)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19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ID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$(‘</a:t>
                      </a:r>
                      <a:r>
                        <a:rPr lang="pt-BR" sz="1100" dirty="0" err="1" smtClean="0"/>
                        <a:t>nomeID</a:t>
                      </a:r>
                      <a:r>
                        <a:rPr lang="pt-BR" sz="1100" dirty="0" smtClean="0"/>
                        <a:t>’)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38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ESPECIFICADO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$(‘[item-criado-por-</a:t>
                      </a:r>
                      <a:r>
                        <a:rPr lang="pt-BR" sz="1100" dirty="0" err="1" smtClean="0"/>
                        <a:t>vc</a:t>
                      </a:r>
                      <a:r>
                        <a:rPr lang="pt-BR" sz="1100" dirty="0" smtClean="0"/>
                        <a:t>]’)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923619"/>
                  </a:ext>
                </a:extLst>
              </a:tr>
              <a:tr h="27954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FILHOS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$(‘</a:t>
                      </a:r>
                      <a:r>
                        <a:rPr lang="pt-BR" sz="1100" dirty="0" err="1" smtClean="0"/>
                        <a:t>li.algumacoisa</a:t>
                      </a:r>
                      <a:r>
                        <a:rPr lang="pt-BR" sz="1100" dirty="0" smtClean="0"/>
                        <a:t>’)</a:t>
                      </a:r>
                    </a:p>
                    <a:p>
                      <a:pPr algn="l"/>
                      <a:r>
                        <a:rPr lang="pt-BR" sz="1100" dirty="0" smtClean="0"/>
                        <a:t>$(‘</a:t>
                      </a:r>
                      <a:r>
                        <a:rPr lang="pt-BR" sz="1100" dirty="0" err="1" smtClean="0"/>
                        <a:t>div</a:t>
                      </a:r>
                      <a:r>
                        <a:rPr lang="pt-BR" sz="1100" dirty="0" smtClean="0"/>
                        <a:t> p </a:t>
                      </a:r>
                      <a:r>
                        <a:rPr lang="pt-BR" sz="1100" dirty="0" err="1" smtClean="0"/>
                        <a:t>span</a:t>
                      </a:r>
                      <a:r>
                        <a:rPr lang="pt-BR" sz="1100" dirty="0" smtClean="0"/>
                        <a:t>’)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72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SELECIONAR PAI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 $('a[</a:t>
                      </a:r>
                      <a:r>
                        <a:rPr lang="pt-BR" sz="1100" dirty="0" err="1" smtClean="0"/>
                        <a:t>href</a:t>
                      </a:r>
                      <a:r>
                        <a:rPr lang="pt-BR" sz="1100" dirty="0" smtClean="0"/>
                        <a:t> = "#link3"]').</a:t>
                      </a:r>
                      <a:r>
                        <a:rPr lang="pt-BR" sz="1100" dirty="0" err="1" smtClean="0"/>
                        <a:t>parent</a:t>
                      </a:r>
                      <a:r>
                        <a:rPr lang="pt-B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55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SELECIONAR O ULTIMO E VOLTAR UM ELEMENTO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$('</a:t>
                      </a:r>
                      <a:r>
                        <a:rPr lang="pt-BR" sz="1100" dirty="0" err="1" smtClean="0"/>
                        <a:t>li:last</a:t>
                      </a:r>
                      <a:r>
                        <a:rPr lang="pt-BR" sz="1100" dirty="0" smtClean="0"/>
                        <a:t>').</a:t>
                      </a:r>
                      <a:r>
                        <a:rPr lang="pt-BR" sz="1100" dirty="0" err="1" smtClean="0"/>
                        <a:t>prev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513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SELECIONAR O PROXIMO ELEMENTO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 $('a[</a:t>
                      </a:r>
                      <a:r>
                        <a:rPr lang="pt-BR" sz="1100" dirty="0" err="1" smtClean="0"/>
                        <a:t>href</a:t>
                      </a:r>
                      <a:r>
                        <a:rPr lang="pt-BR" sz="1100" dirty="0" smtClean="0"/>
                        <a:t> = "#link3"]').</a:t>
                      </a:r>
                      <a:r>
                        <a:rPr lang="pt-BR" sz="1100" dirty="0" err="1" smtClean="0"/>
                        <a:t>parent</a:t>
                      </a:r>
                      <a:r>
                        <a:rPr lang="pt-BR" sz="1100" dirty="0" smtClean="0"/>
                        <a:t>().</a:t>
                      </a:r>
                      <a:r>
                        <a:rPr lang="pt-BR" sz="1100" dirty="0" err="1" smtClean="0"/>
                        <a:t>next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20392"/>
                  </a:ext>
                </a:extLst>
              </a:tr>
              <a:tr h="63768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SELECIONAR TODOS OS PAIS E OS PAIS DESTES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$('a[</a:t>
                      </a:r>
                      <a:r>
                        <a:rPr lang="pt-BR" sz="1100" dirty="0" err="1" smtClean="0"/>
                        <a:t>href</a:t>
                      </a:r>
                      <a:r>
                        <a:rPr lang="pt-BR" sz="1100" dirty="0" smtClean="0"/>
                        <a:t> = "#link1"]').</a:t>
                      </a:r>
                      <a:r>
                        <a:rPr lang="pt-BR" sz="1100" dirty="0" err="1" smtClean="0"/>
                        <a:t>parents</a:t>
                      </a:r>
                      <a:r>
                        <a:rPr lang="pt-B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77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SELECIONAR OS PAIS PARANDO NO QUE FOR ESCOLHIDO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 $('a[</a:t>
                      </a:r>
                      <a:r>
                        <a:rPr lang="pt-BR" sz="1100" dirty="0" err="1" smtClean="0"/>
                        <a:t>href</a:t>
                      </a:r>
                      <a:r>
                        <a:rPr lang="pt-BR" sz="1100" dirty="0" smtClean="0"/>
                        <a:t> = "#link1"]').</a:t>
                      </a:r>
                      <a:r>
                        <a:rPr lang="pt-BR" sz="1100" dirty="0" err="1" smtClean="0"/>
                        <a:t>parentsUntil</a:t>
                      </a:r>
                      <a:r>
                        <a:rPr lang="pt-BR" sz="1100" dirty="0" smtClean="0"/>
                        <a:t>($('</a:t>
                      </a:r>
                      <a:r>
                        <a:rPr lang="pt-BR" sz="1100" dirty="0" err="1" smtClean="0"/>
                        <a:t>body</a:t>
                      </a:r>
                      <a:r>
                        <a:rPr lang="pt-BR" sz="1100" dirty="0" smtClean="0"/>
                        <a:t>'))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73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SELECIONAR TODOS OS FILHOS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$('</a:t>
                      </a:r>
                      <a:r>
                        <a:rPr lang="pt-BR" sz="1100" dirty="0" err="1" smtClean="0"/>
                        <a:t>main</a:t>
                      </a:r>
                      <a:r>
                        <a:rPr lang="pt-BR" sz="1100" dirty="0" smtClean="0"/>
                        <a:t>').</a:t>
                      </a:r>
                      <a:r>
                        <a:rPr lang="pt-BR" sz="1100" dirty="0" err="1" smtClean="0"/>
                        <a:t>children</a:t>
                      </a:r>
                      <a:r>
                        <a:rPr lang="pt-BR" sz="1100" dirty="0" smtClean="0"/>
                        <a:t>().</a:t>
                      </a:r>
                      <a:r>
                        <a:rPr lang="pt-BR" sz="1100" dirty="0" err="1" smtClean="0"/>
                        <a:t>css</a:t>
                      </a:r>
                      <a:r>
                        <a:rPr lang="pt-BR" sz="1100" dirty="0" smtClean="0"/>
                        <a:t>(</a:t>
                      </a:r>
                      <a:r>
                        <a:rPr lang="pt-BR" sz="1100" dirty="0" err="1" smtClean="0"/>
                        <a:t>comBorda</a:t>
                      </a:r>
                      <a:r>
                        <a:rPr lang="pt-BR" sz="11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777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SELECIONAR TODOS OS FILHOS ESPECIFICADOS</a:t>
                      </a:r>
                    </a:p>
                    <a:p>
                      <a:pPr algn="ctr"/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 $('</a:t>
                      </a:r>
                      <a:r>
                        <a:rPr lang="pt-BR" sz="1100" dirty="0" err="1" smtClean="0"/>
                        <a:t>body</a:t>
                      </a:r>
                      <a:r>
                        <a:rPr lang="pt-BR" sz="1100" dirty="0" smtClean="0"/>
                        <a:t>').</a:t>
                      </a:r>
                      <a:r>
                        <a:rPr lang="pt-BR" sz="1100" dirty="0" err="1" smtClean="0"/>
                        <a:t>find</a:t>
                      </a:r>
                      <a:r>
                        <a:rPr lang="pt-BR" sz="1100" dirty="0" smtClean="0"/>
                        <a:t>('a').</a:t>
                      </a:r>
                      <a:r>
                        <a:rPr lang="pt-BR" sz="1100" dirty="0" err="1" smtClean="0"/>
                        <a:t>css</a:t>
                      </a:r>
                      <a:r>
                        <a:rPr lang="pt-BR" sz="1100" dirty="0" smtClean="0"/>
                        <a:t>(</a:t>
                      </a:r>
                      <a:r>
                        <a:rPr lang="pt-BR" sz="1100" dirty="0" err="1" smtClean="0"/>
                        <a:t>comBorda</a:t>
                      </a:r>
                      <a:r>
                        <a:rPr lang="pt-BR" sz="1100" dirty="0" smtClean="0"/>
                        <a:t>)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74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SELECIONA ELEMENTO POR DOM</a:t>
                      </a:r>
                    </a:p>
                    <a:p>
                      <a:pPr algn="ctr"/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 smtClean="0"/>
                        <a:t>const</a:t>
                      </a:r>
                      <a:r>
                        <a:rPr lang="pt-BR" sz="1100" dirty="0" smtClean="0"/>
                        <a:t> </a:t>
                      </a:r>
                      <a:r>
                        <a:rPr lang="pt-BR" sz="1100" dirty="0" err="1" smtClean="0"/>
                        <a:t>elementoDom</a:t>
                      </a:r>
                      <a:r>
                        <a:rPr lang="pt-BR" sz="1100" dirty="0" smtClean="0"/>
                        <a:t> = </a:t>
                      </a:r>
                      <a:r>
                        <a:rPr lang="pt-BR" sz="1100" dirty="0" err="1" smtClean="0"/>
                        <a:t>document.getElementsByClassName</a:t>
                      </a:r>
                      <a:r>
                        <a:rPr lang="pt-BR" sz="1100" dirty="0" smtClean="0"/>
                        <a:t>('menu')</a:t>
                      </a:r>
                    </a:p>
                    <a:p>
                      <a:pPr algn="l"/>
                      <a:r>
                        <a:rPr lang="pt-BR" sz="1100" dirty="0" smtClean="0"/>
                        <a:t>        $(</a:t>
                      </a:r>
                      <a:r>
                        <a:rPr lang="pt-BR" sz="1100" dirty="0" err="1" smtClean="0"/>
                        <a:t>elementoDom</a:t>
                      </a:r>
                      <a:r>
                        <a:rPr lang="pt-BR" sz="11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059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ARRAY PRA PERCORRER ELEMENTOS COM JQUERRY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 $('</a:t>
                      </a:r>
                      <a:r>
                        <a:rPr lang="pt-BR" sz="1100" dirty="0" err="1" smtClean="0"/>
                        <a:t>main</a:t>
                      </a:r>
                      <a:r>
                        <a:rPr lang="pt-BR" sz="1100" dirty="0" smtClean="0"/>
                        <a:t>').</a:t>
                      </a:r>
                      <a:r>
                        <a:rPr lang="pt-BR" sz="1100" dirty="0" err="1" smtClean="0"/>
                        <a:t>children</a:t>
                      </a:r>
                      <a:r>
                        <a:rPr lang="pt-BR" sz="1100" dirty="0" smtClean="0"/>
                        <a:t>().</a:t>
                      </a:r>
                      <a:r>
                        <a:rPr lang="pt-BR" sz="1100" dirty="0" err="1" smtClean="0"/>
                        <a:t>each</a:t>
                      </a:r>
                      <a:r>
                        <a:rPr lang="pt-BR" sz="1100" dirty="0" smtClean="0"/>
                        <a:t>((i, e) =&gt; $(e).</a:t>
                      </a:r>
                      <a:r>
                        <a:rPr lang="pt-BR" sz="1100" dirty="0" err="1" smtClean="0"/>
                        <a:t>css</a:t>
                      </a:r>
                      <a:r>
                        <a:rPr lang="pt-BR" sz="1100" dirty="0" smtClean="0"/>
                        <a:t>(</a:t>
                      </a:r>
                      <a:r>
                        <a:rPr lang="pt-BR" sz="1100" dirty="0" err="1" smtClean="0"/>
                        <a:t>comBorda</a:t>
                      </a:r>
                      <a:r>
                        <a:rPr lang="pt-BR" sz="1100" dirty="0" smtClean="0"/>
                        <a:t>).</a:t>
                      </a:r>
                      <a:r>
                        <a:rPr lang="pt-BR" sz="1100" dirty="0" err="1" smtClean="0"/>
                        <a:t>css</a:t>
                      </a:r>
                      <a:r>
                        <a:rPr lang="pt-BR" sz="1100" dirty="0" smtClean="0"/>
                        <a:t>(</a:t>
                      </a:r>
                      <a:r>
                        <a:rPr lang="pt-BR" sz="1100" dirty="0" err="1" smtClean="0"/>
                        <a:t>semBorda</a:t>
                      </a:r>
                      <a:r>
                        <a:rPr lang="pt-BR" sz="1100" dirty="0" smtClean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2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78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0493"/>
              </p:ext>
            </p:extLst>
          </p:nvPr>
        </p:nvGraphicFramePr>
        <p:xfrm>
          <a:off x="0" y="0"/>
          <a:ext cx="6858000" cy="411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6020">
                  <a:extLst>
                    <a:ext uri="{9D8B030D-6E8A-4147-A177-3AD203B41FA5}">
                      <a16:colId xmlns:a16="http://schemas.microsoft.com/office/drawing/2014/main" val="2938921764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032548277"/>
                    </a:ext>
                  </a:extLst>
                </a:gridCol>
                <a:gridCol w="2827020">
                  <a:extLst>
                    <a:ext uri="{9D8B030D-6E8A-4147-A177-3AD203B41FA5}">
                      <a16:colId xmlns:a16="http://schemas.microsoft.com/office/drawing/2014/main" val="950894309"/>
                    </a:ext>
                  </a:extLst>
                </a:gridCol>
              </a:tblGrid>
              <a:tr h="61200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COMANDOS JQUERY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4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ADD E REMOVE CLASSES</a:t>
                      </a:r>
                      <a:endParaRPr lang="pt-BR" sz="12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$(‘item’).</a:t>
                      </a:r>
                      <a:r>
                        <a:rPr lang="pt-BR" sz="1100" b="1" dirty="0" err="1" smtClean="0"/>
                        <a:t>addClass</a:t>
                      </a:r>
                      <a:r>
                        <a:rPr lang="pt-BR" sz="1100" b="1" dirty="0" smtClean="0"/>
                        <a:t>(‘</a:t>
                      </a:r>
                      <a:r>
                        <a:rPr lang="pt-BR" sz="1100" b="1" dirty="0" err="1" smtClean="0"/>
                        <a:t>nomeClasse</a:t>
                      </a:r>
                      <a:r>
                        <a:rPr lang="pt-BR" sz="1100" b="1" dirty="0" smtClean="0"/>
                        <a:t>’)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$(‘item’).</a:t>
                      </a:r>
                      <a:r>
                        <a:rPr lang="pt-BR" sz="1100" b="1" dirty="0" err="1" smtClean="0"/>
                        <a:t>removeClass</a:t>
                      </a:r>
                      <a:r>
                        <a:rPr lang="pt-BR" sz="1100" b="1" dirty="0" smtClean="0"/>
                        <a:t>(‘</a:t>
                      </a:r>
                      <a:r>
                        <a:rPr lang="pt-BR" sz="1100" b="1" dirty="0" err="1" smtClean="0"/>
                        <a:t>nomeClasse</a:t>
                      </a:r>
                      <a:r>
                        <a:rPr lang="pt-BR" sz="1100" b="1" dirty="0" smtClean="0"/>
                        <a:t>’)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33855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FILTROS EXCLUSIVOS JQUERY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b="0" dirty="0" smtClean="0"/>
                        <a:t>PRIMEIRO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1" dirty="0" smtClean="0"/>
                        <a:t>$('</a:t>
                      </a:r>
                      <a:r>
                        <a:rPr lang="pt-BR" sz="1100" b="1" dirty="0" err="1" smtClean="0"/>
                        <a:t>li:first</a:t>
                      </a:r>
                      <a:r>
                        <a:rPr lang="pt-BR" sz="1100" b="1" dirty="0" smtClean="0"/>
                        <a:t>').</a:t>
                      </a:r>
                      <a:r>
                        <a:rPr lang="pt-BR" sz="1100" b="0" dirty="0" err="1" smtClean="0"/>
                        <a:t>css</a:t>
                      </a:r>
                      <a:r>
                        <a:rPr lang="pt-BR" sz="1100" b="0" dirty="0" smtClean="0"/>
                        <a:t>('</a:t>
                      </a:r>
                      <a:r>
                        <a:rPr lang="pt-BR" sz="1100" b="0" dirty="0" err="1" smtClean="0"/>
                        <a:t>border</a:t>
                      </a:r>
                      <a:r>
                        <a:rPr lang="pt-BR" sz="1100" b="0" dirty="0" smtClean="0"/>
                        <a:t>', '</a:t>
                      </a:r>
                      <a:r>
                        <a:rPr lang="pt-BR" sz="1100" b="0" dirty="0" err="1" smtClean="0"/>
                        <a:t>solid</a:t>
                      </a:r>
                      <a:r>
                        <a:rPr lang="pt-BR" sz="1100" b="0" dirty="0" smtClean="0"/>
                        <a:t> 3px </a:t>
                      </a:r>
                      <a:r>
                        <a:rPr lang="pt-BR" sz="1100" b="0" dirty="0" err="1" smtClean="0"/>
                        <a:t>yellow</a:t>
                      </a:r>
                      <a:r>
                        <a:rPr lang="pt-BR" sz="1100" b="0" dirty="0" smtClean="0"/>
                        <a:t>')</a:t>
                      </a:r>
                      <a:endParaRPr lang="pt-BR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043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/>
                        <a:t>IMPARES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1" dirty="0" smtClean="0"/>
                        <a:t>$('</a:t>
                      </a:r>
                      <a:r>
                        <a:rPr lang="pt-BR" sz="1100" b="1" dirty="0" err="1" smtClean="0"/>
                        <a:t>li:odd</a:t>
                      </a:r>
                      <a:r>
                        <a:rPr lang="pt-BR" sz="1100" b="1" dirty="0" smtClean="0"/>
                        <a:t>').</a:t>
                      </a:r>
                      <a:r>
                        <a:rPr lang="pt-BR" sz="1100" b="0" dirty="0" err="1" smtClean="0"/>
                        <a:t>css</a:t>
                      </a:r>
                      <a:r>
                        <a:rPr lang="pt-BR" sz="1100" b="0" dirty="0" smtClean="0"/>
                        <a:t>('</a:t>
                      </a:r>
                      <a:r>
                        <a:rPr lang="pt-BR" sz="1100" b="0" dirty="0" err="1" smtClean="0"/>
                        <a:t>border</a:t>
                      </a:r>
                      <a:r>
                        <a:rPr lang="pt-BR" sz="1100" b="0" dirty="0" smtClean="0"/>
                        <a:t>', '</a:t>
                      </a:r>
                      <a:r>
                        <a:rPr lang="pt-BR" sz="1100" b="0" dirty="0" err="1" smtClean="0"/>
                        <a:t>solid</a:t>
                      </a:r>
                      <a:r>
                        <a:rPr lang="pt-BR" sz="1100" b="0" dirty="0" smtClean="0"/>
                        <a:t> 10px </a:t>
                      </a:r>
                      <a:r>
                        <a:rPr lang="pt-BR" sz="1100" b="0" dirty="0" err="1" smtClean="0"/>
                        <a:t>orange</a:t>
                      </a:r>
                      <a:r>
                        <a:rPr lang="pt-BR" sz="1100" b="0" dirty="0" smtClean="0"/>
                        <a:t>')</a:t>
                      </a:r>
                      <a:endParaRPr lang="pt-BR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887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/>
                        <a:t>PEGA OS PRÓXIMOS ELEMENTOS A PARTIDO DO ÍNDICE ESPECIFICADO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1" dirty="0" smtClean="0"/>
                        <a:t>$('</a:t>
                      </a:r>
                      <a:r>
                        <a:rPr lang="pt-BR" sz="1100" b="1" dirty="0" err="1" smtClean="0"/>
                        <a:t>li:gt</a:t>
                      </a:r>
                      <a:r>
                        <a:rPr lang="pt-BR" sz="1100" b="1" dirty="0" smtClean="0"/>
                        <a:t>(1)').</a:t>
                      </a:r>
                      <a:r>
                        <a:rPr lang="pt-BR" sz="1100" b="0" dirty="0" err="1" smtClean="0"/>
                        <a:t>css</a:t>
                      </a:r>
                      <a:r>
                        <a:rPr lang="pt-BR" sz="1100" b="0" dirty="0" smtClean="0"/>
                        <a:t>('</a:t>
                      </a:r>
                      <a:r>
                        <a:rPr lang="pt-BR" sz="1100" b="0" dirty="0" err="1" smtClean="0"/>
                        <a:t>border</a:t>
                      </a:r>
                      <a:r>
                        <a:rPr lang="pt-BR" sz="1100" b="0" dirty="0" smtClean="0"/>
                        <a:t>', '</a:t>
                      </a:r>
                      <a:r>
                        <a:rPr lang="pt-BR" sz="1100" b="0" dirty="0" err="1" smtClean="0"/>
                        <a:t>solid</a:t>
                      </a:r>
                      <a:r>
                        <a:rPr lang="pt-BR" sz="1100" b="0" dirty="0" smtClean="0"/>
                        <a:t> 10px </a:t>
                      </a:r>
                      <a:r>
                        <a:rPr lang="pt-BR" sz="1100" b="0" dirty="0" err="1" smtClean="0"/>
                        <a:t>white</a:t>
                      </a:r>
                      <a:r>
                        <a:rPr lang="pt-BR" sz="1100" b="0" dirty="0" smtClean="0"/>
                        <a:t>')</a:t>
                      </a:r>
                      <a:endParaRPr lang="pt-BR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1014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/>
                        <a:t>PEGA TODOS OS ELEMENTOS QUE NÃO SEJA O ULTIMO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1" dirty="0" smtClean="0"/>
                        <a:t>$('</a:t>
                      </a:r>
                      <a:r>
                        <a:rPr lang="pt-BR" sz="1100" b="1" dirty="0" err="1" smtClean="0"/>
                        <a:t>li:not</a:t>
                      </a:r>
                      <a:r>
                        <a:rPr lang="pt-BR" sz="1100" b="1" dirty="0" smtClean="0"/>
                        <a:t>(:</a:t>
                      </a:r>
                      <a:r>
                        <a:rPr lang="pt-BR" sz="1100" b="1" dirty="0" err="1" smtClean="0"/>
                        <a:t>last</a:t>
                      </a:r>
                      <a:r>
                        <a:rPr lang="pt-BR" sz="1100" b="1" dirty="0" smtClean="0"/>
                        <a:t>)').</a:t>
                      </a:r>
                      <a:r>
                        <a:rPr lang="pt-BR" sz="1100" b="0" dirty="0" err="1" smtClean="0"/>
                        <a:t>css</a:t>
                      </a:r>
                      <a:r>
                        <a:rPr lang="pt-BR" sz="1100" b="0" dirty="0" smtClean="0"/>
                        <a:t>('</a:t>
                      </a:r>
                      <a:r>
                        <a:rPr lang="pt-BR" sz="1100" b="0" dirty="0" err="1" smtClean="0"/>
                        <a:t>border</a:t>
                      </a:r>
                      <a:r>
                        <a:rPr lang="pt-BR" sz="1100" b="0" dirty="0" smtClean="0"/>
                        <a:t>', '</a:t>
                      </a:r>
                      <a:r>
                        <a:rPr lang="pt-BR" sz="1100" b="0" dirty="0" err="1" smtClean="0"/>
                        <a:t>none</a:t>
                      </a:r>
                      <a:r>
                        <a:rPr lang="pt-BR" sz="1100" b="0" dirty="0" smtClean="0"/>
                        <a:t>')</a:t>
                      </a:r>
                      <a:endParaRPr lang="pt-BR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269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/>
                        <a:t>ELEMENTOS QUE  CONTEM ALGUMA COISA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$('</a:t>
                      </a:r>
                      <a:r>
                        <a:rPr lang="pt-BR" sz="1100" b="1" dirty="0" err="1" smtClean="0"/>
                        <a:t>li:contains</a:t>
                      </a:r>
                      <a:r>
                        <a:rPr lang="pt-BR" sz="1100" b="1" dirty="0" smtClean="0"/>
                        <a:t>("r")').</a:t>
                      </a:r>
                      <a:r>
                        <a:rPr lang="pt-BR" sz="1100" b="0" dirty="0" err="1" smtClean="0"/>
                        <a:t>css</a:t>
                      </a:r>
                      <a:r>
                        <a:rPr lang="pt-BR" sz="1100" b="0" dirty="0" smtClean="0"/>
                        <a:t>('background-color', '</a:t>
                      </a:r>
                      <a:r>
                        <a:rPr lang="pt-BR" sz="1100" b="0" dirty="0" err="1" smtClean="0"/>
                        <a:t>black</a:t>
                      </a:r>
                      <a:r>
                        <a:rPr lang="pt-BR" sz="1100" b="0" dirty="0" smtClean="0"/>
                        <a:t>')</a:t>
                      </a:r>
                      <a:endParaRPr lang="pt-BR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66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41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39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05088"/>
              </p:ext>
            </p:extLst>
          </p:nvPr>
        </p:nvGraphicFramePr>
        <p:xfrm>
          <a:off x="0" y="0"/>
          <a:ext cx="6858000" cy="9326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08020">
                  <a:extLst>
                    <a:ext uri="{9D8B030D-6E8A-4147-A177-3AD203B41FA5}">
                      <a16:colId xmlns:a16="http://schemas.microsoft.com/office/drawing/2014/main" val="2938921764"/>
                    </a:ext>
                  </a:extLst>
                </a:gridCol>
                <a:gridCol w="3649980">
                  <a:extLst>
                    <a:ext uri="{9D8B030D-6E8A-4147-A177-3AD203B41FA5}">
                      <a16:colId xmlns:a16="http://schemas.microsoft.com/office/drawing/2014/main" val="3032548277"/>
                    </a:ext>
                  </a:extLst>
                </a:gridCol>
              </a:tblGrid>
              <a:tr h="3962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MODIFICANDO</a:t>
                      </a:r>
                      <a:r>
                        <a:rPr lang="pt-BR" sz="1200" baseline="0" dirty="0" smtClean="0"/>
                        <a:t> HTML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4995"/>
                  </a:ext>
                </a:extLst>
              </a:tr>
              <a:tr h="61200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ACRESCENTAR</a:t>
                      </a:r>
                      <a:r>
                        <a:rPr lang="pt-BR" sz="1200" b="1" baseline="0" dirty="0" smtClean="0"/>
                        <a:t> CONTEÚDO</a:t>
                      </a:r>
                      <a:endParaRPr lang="pt-BR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4164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APPEND</a:t>
                      </a:r>
                    </a:p>
                    <a:p>
                      <a:pPr algn="ctr"/>
                      <a:r>
                        <a:rPr lang="pt-BR" sz="1200" b="1" dirty="0" smtClean="0"/>
                        <a:t>insere</a:t>
                      </a:r>
                      <a:r>
                        <a:rPr lang="pt-BR" sz="1200" b="1" baseline="0" dirty="0" smtClean="0"/>
                        <a:t> conteúdo APÓS o ultimo filho do elemento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 $('#conteudo1').</a:t>
                      </a:r>
                      <a:r>
                        <a:rPr lang="pt-BR" sz="1100" b="1" dirty="0" err="1" smtClean="0"/>
                        <a:t>append</a:t>
                      </a:r>
                      <a:r>
                        <a:rPr lang="pt-BR" sz="1100" b="1" dirty="0" smtClean="0"/>
                        <a:t>('&lt;p&gt;1&lt;/p&gt;')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1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$('#conteudo3').</a:t>
                      </a:r>
                      <a:r>
                        <a:rPr lang="pt-BR" sz="1100" b="1" dirty="0" err="1" smtClean="0"/>
                        <a:t>append</a:t>
                      </a:r>
                      <a:r>
                        <a:rPr lang="pt-BR" sz="1100" b="1" dirty="0" smtClean="0"/>
                        <a:t>('&lt;h1&gt;1&lt;/h1&gt;', '&lt;h1&gt;2&lt;/h1&gt;')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2751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PREPEND</a:t>
                      </a:r>
                    </a:p>
                    <a:p>
                      <a:pPr algn="ctr"/>
                      <a:r>
                        <a:rPr lang="pt-BR" sz="1200" b="1" dirty="0" smtClean="0"/>
                        <a:t>insere</a:t>
                      </a:r>
                      <a:r>
                        <a:rPr lang="pt-BR" sz="1200" b="1" baseline="0" dirty="0" smtClean="0"/>
                        <a:t> conteúdo ANTES o ultimo filho do elemento</a:t>
                      </a:r>
                      <a:endParaRPr lang="pt-BR" sz="1200" b="1" dirty="0" smtClean="0"/>
                    </a:p>
                    <a:p>
                      <a:pPr algn="ctr"/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err="1" smtClean="0"/>
                        <a:t>const</a:t>
                      </a:r>
                      <a:r>
                        <a:rPr lang="pt-BR" sz="1100" b="1" dirty="0" smtClean="0"/>
                        <a:t> elementos = 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[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  $('&lt;li&gt;&lt;/li&gt;').</a:t>
                      </a:r>
                      <a:r>
                        <a:rPr lang="pt-BR" sz="1100" b="1" dirty="0" err="1" smtClean="0"/>
                        <a:t>append</a:t>
                      </a:r>
                      <a:r>
                        <a:rPr lang="pt-BR" sz="1100" b="1" dirty="0" smtClean="0"/>
                        <a:t>('Arroz'),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  $('&lt;li&gt;').</a:t>
                      </a:r>
                      <a:r>
                        <a:rPr lang="pt-BR" sz="1100" b="1" dirty="0" err="1" smtClean="0"/>
                        <a:t>append</a:t>
                      </a:r>
                      <a:r>
                        <a:rPr lang="pt-BR" sz="1100" b="1" dirty="0" smtClean="0"/>
                        <a:t>('Feijão'),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  $('&lt;li&gt;').</a:t>
                      </a:r>
                      <a:r>
                        <a:rPr lang="pt-BR" sz="1100" b="1" dirty="0" err="1" smtClean="0"/>
                        <a:t>append</a:t>
                      </a:r>
                      <a:r>
                        <a:rPr lang="pt-BR" sz="1100" b="1" dirty="0" smtClean="0"/>
                        <a:t>('Carne')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]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err="1" smtClean="0"/>
                        <a:t>const</a:t>
                      </a:r>
                      <a:r>
                        <a:rPr lang="pt-BR" sz="1100" b="1" dirty="0" smtClean="0"/>
                        <a:t> lista = $('&lt;</a:t>
                      </a:r>
                      <a:r>
                        <a:rPr lang="pt-BR" sz="1100" b="1" dirty="0" err="1" smtClean="0"/>
                        <a:t>ul</a:t>
                      </a:r>
                      <a:r>
                        <a:rPr lang="pt-BR" sz="1100" b="1" dirty="0" smtClean="0"/>
                        <a:t>&gt;&lt;li&gt;Sorvete&lt;/li&gt;&lt;/</a:t>
                      </a:r>
                      <a:r>
                        <a:rPr lang="pt-BR" sz="1100" b="1" dirty="0" err="1" smtClean="0"/>
                        <a:t>ul</a:t>
                      </a:r>
                      <a:r>
                        <a:rPr lang="pt-BR" sz="1100" b="1" dirty="0" smtClean="0"/>
                        <a:t>&gt;').</a:t>
                      </a:r>
                      <a:r>
                        <a:rPr lang="pt-BR" sz="1100" b="1" dirty="0" err="1" smtClean="0"/>
                        <a:t>prepend</a:t>
                      </a:r>
                      <a:r>
                        <a:rPr lang="pt-BR" sz="1100" b="1" dirty="0" smtClean="0"/>
                        <a:t>(elementos)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029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APPENDTO</a:t>
                      </a:r>
                    </a:p>
                    <a:p>
                      <a:pPr algn="ctr"/>
                      <a:r>
                        <a:rPr lang="pt-BR" sz="1200" b="1" dirty="0" smtClean="0"/>
                        <a:t>adiciona elementos </a:t>
                      </a:r>
                      <a:r>
                        <a:rPr lang="pt-BR" sz="1200" b="1" dirty="0" err="1" smtClean="0"/>
                        <a:t>tags</a:t>
                      </a:r>
                      <a:r>
                        <a:rPr lang="pt-BR" sz="1200" b="1" dirty="0" smtClean="0"/>
                        <a:t> e afins dentro do elemento depois do ultimo item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$('&lt;</a:t>
                      </a:r>
                      <a:r>
                        <a:rPr lang="pt-BR" sz="1100" b="1" dirty="0" err="1" smtClean="0"/>
                        <a:t>span</a:t>
                      </a:r>
                      <a:r>
                        <a:rPr lang="pt-BR" sz="1100" b="1" dirty="0" smtClean="0"/>
                        <a:t>&gt;, 3&lt;/</a:t>
                      </a:r>
                      <a:r>
                        <a:rPr lang="pt-BR" sz="1100" b="1" dirty="0" err="1" smtClean="0"/>
                        <a:t>span</a:t>
                      </a:r>
                      <a:r>
                        <a:rPr lang="pt-BR" sz="1100" b="1" dirty="0" smtClean="0"/>
                        <a:t>&gt;').</a:t>
                      </a:r>
                      <a:r>
                        <a:rPr lang="pt-BR" sz="1100" b="1" dirty="0" err="1" smtClean="0"/>
                        <a:t>appendTo</a:t>
                      </a:r>
                      <a:r>
                        <a:rPr lang="pt-BR" sz="1100" b="1" dirty="0" smtClean="0"/>
                        <a:t>('#div1')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7134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PREPENDTO</a:t>
                      </a:r>
                    </a:p>
                    <a:p>
                      <a:pPr algn="ctr"/>
                      <a:r>
                        <a:rPr lang="pt-BR" sz="1200" b="1" dirty="0" smtClean="0"/>
                        <a:t>adiciona elementos </a:t>
                      </a:r>
                      <a:r>
                        <a:rPr lang="pt-BR" sz="1200" b="1" dirty="0" err="1" smtClean="0"/>
                        <a:t>tags</a:t>
                      </a:r>
                      <a:r>
                        <a:rPr lang="pt-BR" sz="1200" b="1" dirty="0" smtClean="0"/>
                        <a:t> e afins dentro do elemento antes de qualquer item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$('&lt;</a:t>
                      </a:r>
                      <a:r>
                        <a:rPr lang="pt-BR" sz="1100" b="1" dirty="0" err="1" smtClean="0"/>
                        <a:t>span</a:t>
                      </a:r>
                      <a:r>
                        <a:rPr lang="pt-BR" sz="1100" b="1" dirty="0" smtClean="0"/>
                        <a:t>&gt;-1,&lt;/</a:t>
                      </a:r>
                      <a:r>
                        <a:rPr lang="pt-BR" sz="1100" b="1" dirty="0" err="1" smtClean="0"/>
                        <a:t>span</a:t>
                      </a:r>
                      <a:r>
                        <a:rPr lang="pt-BR" sz="1100" b="1" dirty="0" smtClean="0"/>
                        <a:t>&gt;').</a:t>
                      </a:r>
                      <a:r>
                        <a:rPr lang="pt-BR" sz="1100" b="1" dirty="0" err="1" smtClean="0"/>
                        <a:t>prependTo</a:t>
                      </a:r>
                      <a:r>
                        <a:rPr lang="pt-BR" sz="1100" b="1" dirty="0" smtClean="0"/>
                        <a:t>('#div1')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9387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BEFORE</a:t>
                      </a:r>
                    </a:p>
                    <a:p>
                      <a:pPr algn="ctr"/>
                      <a:r>
                        <a:rPr lang="pt-BR" sz="1200" b="1" dirty="0" smtClean="0"/>
                        <a:t>adiciona fora elementos antes de outro elemento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$('#div2').before('&lt;p&gt;Antes 2&lt;/p&gt;')</a:t>
                      </a:r>
                      <a:endParaRPr lang="pt-BR" sz="11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8178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AFTER</a:t>
                      </a:r>
                    </a:p>
                    <a:p>
                      <a:pPr algn="ctr"/>
                      <a:r>
                        <a:rPr lang="pt-BR" sz="1200" b="1" dirty="0" smtClean="0"/>
                        <a:t>adiciona fora elementos após de outro elemento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 $('#div2').</a:t>
                      </a:r>
                      <a:r>
                        <a:rPr lang="pt-BR" sz="1100" b="1" dirty="0" err="1" smtClean="0"/>
                        <a:t>after</a:t>
                      </a:r>
                      <a:r>
                        <a:rPr lang="pt-BR" sz="1100" b="1" dirty="0" smtClean="0"/>
                        <a:t>('&lt;p&gt;Depois 2&lt;/p&gt;')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53287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WRAP</a:t>
                      </a:r>
                    </a:p>
                    <a:p>
                      <a:pPr algn="ctr"/>
                      <a:r>
                        <a:rPr lang="pt-BR" sz="1200" b="1" dirty="0" smtClean="0"/>
                        <a:t>envolve 1 item dentro de 1 elemento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smtClean="0"/>
                        <a:t>$('p.numero').wrap('&lt;div&gt;')</a:t>
                      </a:r>
                      <a:endParaRPr lang="pt-BR" sz="11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8146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WRAPALL</a:t>
                      </a:r>
                    </a:p>
                    <a:p>
                      <a:pPr algn="ctr"/>
                      <a:r>
                        <a:rPr lang="pt-BR" sz="1200" b="1" dirty="0" smtClean="0"/>
                        <a:t>envolve todos os itens em um elemento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$('</a:t>
                      </a:r>
                      <a:r>
                        <a:rPr lang="pt-BR" sz="1100" b="1" dirty="0" err="1" smtClean="0"/>
                        <a:t>p.numero</a:t>
                      </a:r>
                      <a:r>
                        <a:rPr lang="pt-BR" sz="1100" b="1" dirty="0" smtClean="0"/>
                        <a:t>').</a:t>
                      </a:r>
                      <a:r>
                        <a:rPr lang="pt-BR" sz="1100" b="1" dirty="0" err="1" smtClean="0"/>
                        <a:t>wrapAll</a:t>
                      </a:r>
                      <a:r>
                        <a:rPr lang="pt-BR" sz="1100" b="1" dirty="0" smtClean="0"/>
                        <a:t>('&lt;</a:t>
                      </a:r>
                      <a:r>
                        <a:rPr lang="pt-BR" sz="1100" b="1" dirty="0" err="1" smtClean="0"/>
                        <a:t>div</a:t>
                      </a:r>
                      <a:r>
                        <a:rPr lang="pt-BR" sz="1100" b="1" dirty="0" smtClean="0"/>
                        <a:t> id="div4"&gt;')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3231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EMPTY</a:t>
                      </a:r>
                    </a:p>
                    <a:p>
                      <a:pPr algn="ctr"/>
                      <a:r>
                        <a:rPr lang="pt-BR" sz="1200" b="1" dirty="0" smtClean="0"/>
                        <a:t>esconde elemento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 $('#div4').</a:t>
                      </a:r>
                      <a:r>
                        <a:rPr lang="pt-BR" sz="1100" b="1" dirty="0" err="1" smtClean="0"/>
                        <a:t>empty</a:t>
                      </a:r>
                      <a:r>
                        <a:rPr lang="pt-BR" sz="1100" b="1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90742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REMOVE</a:t>
                      </a:r>
                    </a:p>
                    <a:p>
                      <a:pPr algn="ctr"/>
                      <a:r>
                        <a:rPr lang="pt-BR" sz="1200" b="1" dirty="0" smtClean="0"/>
                        <a:t>Remove</a:t>
                      </a:r>
                      <a:r>
                        <a:rPr lang="pt-BR" sz="1200" b="1" baseline="0" dirty="0" smtClean="0"/>
                        <a:t> elemento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$('#div3, #div4') remove()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4794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REPLACE</a:t>
                      </a:r>
                      <a:r>
                        <a:rPr lang="pt-BR" sz="1200" b="1" baseline="0" dirty="0" smtClean="0"/>
                        <a:t>ALL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substitui </a:t>
                      </a:r>
                      <a:r>
                        <a:rPr lang="pt-BR" sz="11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conteudo</a:t>
                      </a:r>
                      <a:endParaRPr lang="pt-BR" sz="105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$('&lt;div&gt; </a:t>
                      </a:r>
                      <a:r>
                        <a:rPr lang="en-US" sz="1100" b="1" dirty="0" err="1" smtClean="0"/>
                        <a:t>Substituto</a:t>
                      </a:r>
                      <a:r>
                        <a:rPr lang="en-US" sz="1100" b="1" dirty="0" smtClean="0"/>
                        <a:t>&lt;/div&gt;').</a:t>
                      </a:r>
                      <a:r>
                        <a:rPr lang="en-US" sz="1100" b="1" dirty="0" err="1" smtClean="0"/>
                        <a:t>replaceAll</a:t>
                      </a:r>
                      <a:r>
                        <a:rPr lang="en-US" sz="1100" b="1" dirty="0" smtClean="0"/>
                        <a:t>('body &gt; p')</a:t>
                      </a:r>
                      <a:endParaRPr lang="pt-BR" sz="11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92619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REPLACEWITH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substitui </a:t>
                      </a:r>
                      <a:r>
                        <a:rPr lang="pt-BR" sz="11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conteudo</a:t>
                      </a:r>
                      <a:endParaRPr lang="pt-BR" sz="11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$('body &gt; p').</a:t>
                      </a:r>
                      <a:r>
                        <a:rPr lang="en-US" sz="1100" b="1" dirty="0" err="1" smtClean="0"/>
                        <a:t>replaceWith</a:t>
                      </a:r>
                      <a:r>
                        <a:rPr lang="en-US" sz="1100" b="1" dirty="0" smtClean="0"/>
                        <a:t>('&lt;div&gt; </a:t>
                      </a:r>
                      <a:r>
                        <a:rPr lang="en-US" sz="1100" b="1" dirty="0" err="1" smtClean="0"/>
                        <a:t>Substituto</a:t>
                      </a:r>
                      <a:r>
                        <a:rPr lang="en-US" sz="1100" b="1" dirty="0" smtClean="0"/>
                        <a:t>&lt;/div&gt;')</a:t>
                      </a:r>
                      <a:endParaRPr lang="pt-BR" sz="11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7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35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83916"/>
              </p:ext>
            </p:extLst>
          </p:nvPr>
        </p:nvGraphicFramePr>
        <p:xfrm>
          <a:off x="0" y="0"/>
          <a:ext cx="6858000" cy="7729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3032548277"/>
                    </a:ext>
                  </a:extLst>
                </a:gridCol>
                <a:gridCol w="4632960">
                  <a:extLst>
                    <a:ext uri="{9D8B030D-6E8A-4147-A177-3AD203B41FA5}">
                      <a16:colId xmlns:a16="http://schemas.microsoft.com/office/drawing/2014/main" val="4237868322"/>
                    </a:ext>
                  </a:extLst>
                </a:gridCol>
              </a:tblGrid>
              <a:tr h="61200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COMANDOS JQUERY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499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bg1"/>
                          </a:solidFill>
                        </a:rPr>
                        <a:t>MANIPULAR ATRIBUTOS</a:t>
                      </a:r>
                      <a:endParaRPr lang="pt-BR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69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ADICIONAR ATRIBUTO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elemento.attr</a:t>
                      </a:r>
                      <a:r>
                        <a:rPr lang="pt-BR" sz="1100" dirty="0" smtClean="0"/>
                        <a:t>(‘atributo’, </a:t>
                      </a:r>
                      <a:r>
                        <a:rPr lang="pt-BR" sz="1100" dirty="0" err="1" smtClean="0"/>
                        <a:t>valor_atributo</a:t>
                      </a:r>
                      <a:r>
                        <a:rPr lang="pt-BR" sz="11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228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REMOVER ATRIBUTO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elemento.removeAttr</a:t>
                      </a:r>
                      <a:r>
                        <a:rPr lang="pt-BR" sz="1100" dirty="0" smtClean="0"/>
                        <a:t>(‘atributo’, </a:t>
                      </a:r>
                      <a:r>
                        <a:rPr lang="pt-BR" sz="1100" dirty="0" err="1" smtClean="0"/>
                        <a:t>valor_atributo</a:t>
                      </a:r>
                      <a:r>
                        <a:rPr lang="pt-BR" sz="11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091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bg1"/>
                          </a:solidFill>
                        </a:rPr>
                        <a:t>MANIPULAR</a:t>
                      </a:r>
                      <a:r>
                        <a:rPr lang="pt-BR" sz="1100" b="1" baseline="0" dirty="0" smtClean="0">
                          <a:solidFill>
                            <a:schemeClr val="bg1"/>
                          </a:solidFill>
                        </a:rPr>
                        <a:t> CSS</a:t>
                      </a:r>
                      <a:endParaRPr lang="pt-BR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5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ADD CSS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$(‘#item’).</a:t>
                      </a:r>
                      <a:r>
                        <a:rPr lang="pt-BR" sz="1100" dirty="0" err="1" smtClean="0"/>
                        <a:t>css</a:t>
                      </a:r>
                      <a:r>
                        <a:rPr lang="pt-BR" sz="1100" dirty="0" smtClean="0"/>
                        <a:t>(‘</a:t>
                      </a:r>
                      <a:r>
                        <a:rPr lang="pt-BR" sz="1100" dirty="0" err="1" smtClean="0"/>
                        <a:t>font-size</a:t>
                      </a:r>
                      <a:r>
                        <a:rPr lang="pt-BR" sz="1100" dirty="0" smtClean="0"/>
                        <a:t>’, ‘2px’)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8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ADD VÁRIOS CSS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$(‘#item’).</a:t>
                      </a:r>
                      <a:r>
                        <a:rPr lang="pt-BR" sz="1100" dirty="0" err="1" smtClean="0"/>
                        <a:t>css</a:t>
                      </a:r>
                      <a:r>
                        <a:rPr lang="pt-BR" sz="1100" dirty="0" smtClean="0"/>
                        <a:t>({‘</a:t>
                      </a:r>
                      <a:r>
                        <a:rPr lang="pt-BR" sz="1100" dirty="0" err="1" smtClean="0"/>
                        <a:t>font-size</a:t>
                      </a:r>
                      <a:r>
                        <a:rPr lang="pt-BR" sz="1100" dirty="0" smtClean="0"/>
                        <a:t>’: ‘2px’,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                            ‘color’:</a:t>
                      </a:r>
                      <a:r>
                        <a:rPr lang="pt-BR" sz="1100" baseline="0" dirty="0" smtClean="0"/>
                        <a:t> ‘</a:t>
                      </a:r>
                      <a:r>
                        <a:rPr lang="pt-BR" sz="1100" baseline="0" dirty="0" err="1" smtClean="0"/>
                        <a:t>white</a:t>
                      </a:r>
                      <a:r>
                        <a:rPr lang="pt-BR" sz="1100" baseline="0" dirty="0" smtClean="0"/>
                        <a:t>’</a:t>
                      </a:r>
                      <a:r>
                        <a:rPr lang="pt-BR" sz="1100" dirty="0" smtClean="0"/>
                        <a:t>           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})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38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ALTERNAR CLASSES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toogleClass</a:t>
                      </a:r>
                      <a:r>
                        <a:rPr lang="pt-BR" sz="1100" dirty="0" smtClean="0"/>
                        <a:t>(‘classe’)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362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bg1"/>
                          </a:solidFill>
                        </a:rPr>
                        <a:t>MANIPULAR EVENTOS</a:t>
                      </a:r>
                      <a:endParaRPr lang="pt-BR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4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COORDENADAS</a:t>
                      </a:r>
                      <a:r>
                        <a:rPr lang="pt-BR" sz="1100" b="1" baseline="0" dirty="0" smtClean="0"/>
                        <a:t> DE XY DO MOUSE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var</a:t>
                      </a:r>
                      <a:r>
                        <a:rPr lang="en-US" sz="1100" dirty="0" smtClean="0"/>
                        <a:t> x = </a:t>
                      </a:r>
                      <a:r>
                        <a:rPr lang="en-US" sz="1100" dirty="0" err="1" smtClean="0"/>
                        <a:t>event.clientX</a:t>
                      </a:r>
                      <a:r>
                        <a:rPr lang="en-US" sz="1100" dirty="0" smtClean="0"/>
                        <a:t>;     // Get the horizontal coordinate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var</a:t>
                      </a:r>
                      <a:r>
                        <a:rPr lang="en-US" sz="1100" dirty="0" smtClean="0"/>
                        <a:t> y = </a:t>
                      </a:r>
                      <a:r>
                        <a:rPr lang="en-US" sz="1100" dirty="0" err="1" smtClean="0"/>
                        <a:t>event.clientY</a:t>
                      </a:r>
                      <a:r>
                        <a:rPr lang="en-US" sz="1100" dirty="0" smtClean="0"/>
                        <a:t>;     // Get the vertical coordinate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var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coor</a:t>
                      </a:r>
                      <a:r>
                        <a:rPr lang="en-US" sz="1100" dirty="0" smtClean="0"/>
                        <a:t> = "X </a:t>
                      </a:r>
                      <a:r>
                        <a:rPr lang="en-US" sz="1100" dirty="0" err="1" smtClean="0"/>
                        <a:t>coords</a:t>
                      </a:r>
                      <a:r>
                        <a:rPr lang="en-US" sz="1100" dirty="0" smtClean="0"/>
                        <a:t>: " + x + ", Y </a:t>
                      </a:r>
                      <a:r>
                        <a:rPr lang="en-US" sz="1100" dirty="0" err="1" smtClean="0"/>
                        <a:t>coords</a:t>
                      </a:r>
                      <a:r>
                        <a:rPr lang="en-US" sz="1100" dirty="0" smtClean="0"/>
                        <a:t>: " + y;</a:t>
                      </a: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664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“LIGAR/DESLIGAR EVENTO”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$(‘elemento').</a:t>
                      </a:r>
                      <a:r>
                        <a:rPr lang="pt-BR" sz="1100" dirty="0" err="1" smtClean="0"/>
                        <a:t>on</a:t>
                      </a:r>
                      <a:r>
                        <a:rPr lang="pt-BR" sz="1100" dirty="0" smtClean="0"/>
                        <a:t>(‘evento', função)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$(‘elemento').off(‘evento', função)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43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MOUSE</a:t>
                      </a:r>
                      <a:r>
                        <a:rPr lang="pt-BR" sz="1100" b="1" baseline="0" dirty="0" smtClean="0"/>
                        <a:t> SOBRE ALGO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mouseover</a:t>
                      </a:r>
                      <a:r>
                        <a:rPr lang="pt-B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90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MOUSE SAINDO DE ALGO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mouseleave</a:t>
                      </a:r>
                      <a:r>
                        <a:rPr lang="pt-B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372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CLIQUES</a:t>
                      </a:r>
                      <a:r>
                        <a:rPr lang="pt-BR" sz="1100" b="1" baseline="0" dirty="0" smtClean="0"/>
                        <a:t> DO MOUSE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click()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392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PEGAR</a:t>
                      </a:r>
                      <a:r>
                        <a:rPr lang="pt-BR" sz="1100" b="1" baseline="0" dirty="0" smtClean="0"/>
                        <a:t> DIGITOS DO TECLADO</a:t>
                      </a:r>
                    </a:p>
                    <a:p>
                      <a:pPr algn="ctr"/>
                      <a:r>
                        <a:rPr lang="pt-BR" sz="1100" b="1" baseline="0" dirty="0" smtClean="0"/>
                        <a:t>Na hora que digitou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keyup</a:t>
                      </a:r>
                      <a:r>
                        <a:rPr lang="pt-B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4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EVENTO</a:t>
                      </a:r>
                      <a:r>
                        <a:rPr lang="pt-BR" sz="1100" b="1" baseline="0" dirty="0" smtClean="0"/>
                        <a:t> ACONTECER SOMENTE UMA VEZ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one</a:t>
                      </a:r>
                      <a:r>
                        <a:rPr lang="pt-B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63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DUPLO CLIQUE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dbclick</a:t>
                      </a:r>
                      <a:r>
                        <a:rPr lang="pt-B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19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PEGAR</a:t>
                      </a:r>
                      <a:r>
                        <a:rPr lang="pt-BR" sz="1100" b="1" baseline="0" dirty="0" smtClean="0"/>
                        <a:t> REDIMENSIONAMENTO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resize</a:t>
                      </a:r>
                      <a:r>
                        <a:rPr lang="pt-B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579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bg1"/>
                          </a:solidFill>
                        </a:rPr>
                        <a:t>ANIMAÇÃO</a:t>
                      </a:r>
                      <a:endParaRPr lang="pt-BR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1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MOSTRAR</a:t>
                      </a:r>
                      <a:r>
                        <a:rPr lang="pt-BR" sz="1100" b="1" baseline="0" dirty="0" smtClean="0"/>
                        <a:t> /ESCONDER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$('#animar').</a:t>
                      </a:r>
                      <a:r>
                        <a:rPr lang="pt-BR" sz="1100" dirty="0" err="1" smtClean="0"/>
                        <a:t>hide</a:t>
                      </a:r>
                      <a:r>
                        <a:rPr lang="pt-BR" sz="1100" dirty="0" smtClean="0"/>
                        <a:t>(tempo).show(tempo)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$('#animar').</a:t>
                      </a:r>
                      <a:r>
                        <a:rPr lang="pt-BR" sz="1100" dirty="0" err="1" smtClean="0"/>
                        <a:t>toggle</a:t>
                      </a:r>
                      <a:r>
                        <a:rPr lang="pt-BR" sz="1100" dirty="0" smtClean="0"/>
                        <a:t>(tempo)</a:t>
                      </a: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75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FADE</a:t>
                      </a:r>
                      <a:r>
                        <a:rPr lang="pt-BR" sz="1100" b="1" baseline="0" dirty="0" smtClean="0"/>
                        <a:t> IN /FADE OUT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$('#animar').</a:t>
                      </a:r>
                      <a:r>
                        <a:rPr lang="pt-BR" sz="1100" dirty="0" err="1" smtClean="0"/>
                        <a:t>fadeOut</a:t>
                      </a:r>
                      <a:r>
                        <a:rPr lang="pt-BR" sz="1100" dirty="0" smtClean="0"/>
                        <a:t>(tempo).</a:t>
                      </a:r>
                      <a:r>
                        <a:rPr lang="pt-BR" sz="1100" dirty="0" err="1" smtClean="0"/>
                        <a:t>fadeIn</a:t>
                      </a:r>
                      <a:r>
                        <a:rPr lang="pt-BR" sz="1100" dirty="0" smtClean="0"/>
                        <a:t>(tempo)</a:t>
                      </a:r>
                      <a:endParaRPr lang="pt-B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978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/>
                        <a:t>SLIDE UP /SLIDE DOWN</a:t>
                      </a:r>
                      <a:endParaRPr lang="pt-B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$('#animar').</a:t>
                      </a:r>
                      <a:r>
                        <a:rPr lang="pt-B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slideUp</a:t>
                      </a:r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(tempo).</a:t>
                      </a:r>
                      <a:r>
                        <a:rPr lang="pt-B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slideDown</a:t>
                      </a:r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(tempo)</a:t>
                      </a:r>
                    </a:p>
                    <a:p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$('#animar').</a:t>
                      </a:r>
                      <a:r>
                        <a:rPr lang="pt-B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slideToggle</a:t>
                      </a:r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(tempo)</a:t>
                      </a:r>
                      <a:endParaRPr lang="pt-B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5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587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1633</TotalTime>
  <Words>747</Words>
  <Application>Microsoft Office PowerPoint</Application>
  <PresentationFormat>Papel A4 (210 x 297 mm)</PresentationFormat>
  <Paragraphs>140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Wescley</dc:creator>
  <cp:lastModifiedBy>Wescley</cp:lastModifiedBy>
  <cp:revision>45</cp:revision>
  <dcterms:created xsi:type="dcterms:W3CDTF">2019-10-29T21:05:38Z</dcterms:created>
  <dcterms:modified xsi:type="dcterms:W3CDTF">2019-11-08T10:33:45Z</dcterms:modified>
</cp:coreProperties>
</file>