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363940"/>
    <a:srgbClr val="4E9FB8"/>
    <a:srgbClr val="F7F8FB"/>
    <a:srgbClr val="F7C146"/>
    <a:srgbClr val="CD424D"/>
    <a:srgbClr val="54A453"/>
    <a:srgbClr val="6F737F"/>
    <a:srgbClr val="347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6" autoAdjust="0"/>
    <p:restoredTop sz="94660"/>
  </p:normalViewPr>
  <p:slideViewPr>
    <p:cSldViewPr snapToGrid="0">
      <p:cViewPr>
        <p:scale>
          <a:sx n="125" d="100"/>
          <a:sy n="12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19D-276D-498A-A3BF-D966051D79C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utilities/flex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form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71633"/>
              </p:ext>
            </p:extLst>
          </p:nvPr>
        </p:nvGraphicFramePr>
        <p:xfrm>
          <a:off x="0" y="0"/>
          <a:ext cx="6858000" cy="79794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4237868322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309127530"/>
                    </a:ext>
                  </a:extLst>
                </a:gridCol>
              </a:tblGrid>
              <a:tr h="64135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BOOTSTRAP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MARGENS</a:t>
                      </a:r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TODAS DIREÇÕES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m-0 a</a:t>
                      </a:r>
                      <a:r>
                        <a:rPr lang="pt-BR" sz="1100" baseline="0" dirty="0" smtClean="0"/>
                        <a:t> 5 </a:t>
                      </a:r>
                      <a:r>
                        <a:rPr lang="pt-BR" sz="1100" baseline="0" dirty="0" smtClean="0"/>
                        <a:t>| </a:t>
                      </a:r>
                      <a:r>
                        <a:rPr lang="pt-BR" sz="1100" dirty="0" smtClean="0"/>
                        <a:t>m-0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67756"/>
                  </a:ext>
                </a:extLst>
              </a:tr>
              <a:tr h="2072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BAIXO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mb-0 a</a:t>
                      </a:r>
                      <a:r>
                        <a:rPr lang="pt-BR" sz="1100" baseline="0" dirty="0" smtClean="0"/>
                        <a:t> 5 </a:t>
                      </a:r>
                      <a:r>
                        <a:rPr lang="pt-BR" sz="1100" baseline="0" dirty="0" smtClean="0"/>
                        <a:t>| pb</a:t>
                      </a:r>
                      <a:r>
                        <a:rPr lang="pt-BR" sz="1100" dirty="0" smtClean="0"/>
                        <a:t>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91044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CIMA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mt-0 a</a:t>
                      </a:r>
                      <a:r>
                        <a:rPr lang="pt-BR" sz="1100" baseline="0" dirty="0" smtClean="0"/>
                        <a:t> 5 </a:t>
                      </a:r>
                      <a:r>
                        <a:rPr lang="pt-BR" sz="1100" baseline="0" dirty="0" smtClean="0"/>
                        <a:t>| pt</a:t>
                      </a:r>
                      <a:r>
                        <a:rPr lang="pt-BR" sz="1100" dirty="0" smtClean="0"/>
                        <a:t>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328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DIREITA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mr-0 a</a:t>
                      </a:r>
                      <a:r>
                        <a:rPr lang="pt-BR" sz="1100" baseline="0" dirty="0" smtClean="0"/>
                        <a:t> 5 </a:t>
                      </a:r>
                      <a:r>
                        <a:rPr lang="pt-BR" sz="1100" baseline="0" dirty="0" smtClean="0"/>
                        <a:t>| pr</a:t>
                      </a:r>
                      <a:r>
                        <a:rPr lang="pt-BR" sz="1100" dirty="0" smtClean="0"/>
                        <a:t>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504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ESQUERDA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ml-0 a</a:t>
                      </a:r>
                      <a:r>
                        <a:rPr lang="pt-BR" sz="1100" baseline="0" dirty="0" smtClean="0"/>
                        <a:t> 5 </a:t>
                      </a:r>
                      <a:r>
                        <a:rPr lang="pt-BR" sz="1100" baseline="0" dirty="0" smtClean="0"/>
                        <a:t>| pl</a:t>
                      </a:r>
                      <a:r>
                        <a:rPr lang="pt-BR" sz="1100" dirty="0" smtClean="0"/>
                        <a:t>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771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BAIXO E CIMA (EIXO Y)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my-0 a 5 </a:t>
                      </a:r>
                      <a:r>
                        <a:rPr lang="pt-BR" sz="1100" dirty="0" smtClean="0"/>
                        <a:t>| py-0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634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DIREITA E ESQUERDA (EIXO X)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mx-0 a 5 </a:t>
                      </a:r>
                      <a:r>
                        <a:rPr lang="pt-BR" sz="1100" dirty="0" smtClean="0"/>
                        <a:t>| px-0 a</a:t>
                      </a:r>
                      <a:r>
                        <a:rPr lang="pt-BR" sz="1100" baseline="0" dirty="0" smtClean="0"/>
                        <a:t> 5 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157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AUTO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m-auto</a:t>
                      </a:r>
                      <a:r>
                        <a:rPr lang="pt-BR" sz="1100" dirty="0" smtClean="0"/>
                        <a:t> | </a:t>
                      </a:r>
                      <a:r>
                        <a:rPr lang="pt-BR" sz="1100" dirty="0" err="1" smtClean="0"/>
                        <a:t>p-auto</a:t>
                      </a:r>
                      <a:r>
                        <a:rPr lang="pt-BR" sz="1100" dirty="0" smtClean="0"/>
                        <a:t> </a:t>
                      </a:r>
                      <a:r>
                        <a:rPr lang="pt-BR" sz="1100" baseline="0" dirty="0" smtClean="0"/>
                        <a:t>|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50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TÍTULO E BREADCRUMB(caminhos percorridos</a:t>
                      </a:r>
                      <a:r>
                        <a:rPr lang="pt-BR" sz="1100" b="1" baseline="0" dirty="0" smtClean="0"/>
                        <a:t> para se chegar a determinada paginas)</a:t>
                      </a:r>
                      <a:endParaRPr lang="pt-BR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nav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mb-5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ol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breadcrumb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li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breadcrumb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-item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+mn-lt"/>
                        </a:rPr>
                        <a:t>href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#/paginas/bemVindo.html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"&gt;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Home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&lt;/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&lt;/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li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li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breadcrumb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-item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+mn-lt"/>
                        </a:rPr>
                        <a:t>active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"&gt;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Fundamentos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&lt;/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li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ol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</a:b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+mn-lt"/>
                        </a:rPr>
                        <a:t>nav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34713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CORES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pt-BR" sz="1100" b="0" dirty="0" err="1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bg-primary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347C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5515"/>
                  </a:ext>
                </a:extLst>
              </a:tr>
              <a:tr h="230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.bg-secondary</a:t>
                      </a:r>
                    </a:p>
                  </a:txBody>
                  <a:tcPr>
                    <a:solidFill>
                      <a:srgbClr val="6F73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54044"/>
                  </a:ext>
                </a:extLst>
              </a:tr>
              <a:tr h="2015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.bg-success</a:t>
                      </a:r>
                    </a:p>
                  </a:txBody>
                  <a:tcPr>
                    <a:solidFill>
                      <a:srgbClr val="54A4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39409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.bg-danger</a:t>
                      </a:r>
                    </a:p>
                  </a:txBody>
                  <a:tcPr>
                    <a:solidFill>
                      <a:srgbClr val="CD42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16529"/>
                  </a:ext>
                </a:extLst>
              </a:tr>
              <a:tr h="1439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.bg-warning</a:t>
                      </a:r>
                    </a:p>
                  </a:txBody>
                  <a:tcPr>
                    <a:solidFill>
                      <a:srgbClr val="F7C1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8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.bg-info</a:t>
                      </a:r>
                    </a:p>
                  </a:txBody>
                  <a:tcPr>
                    <a:solidFill>
                      <a:srgbClr val="4E9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966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bg-light</a:t>
                      </a:r>
                    </a:p>
                  </a:txBody>
                  <a:tcPr>
                    <a:solidFill>
                      <a:srgbClr val="F7F8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584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.bg-</a:t>
                      </a:r>
                      <a:r>
                        <a:rPr lang="pt-BR" sz="1100" b="0" dirty="0" err="1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dark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3639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66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bg-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white</a:t>
                      </a:r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0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FLEXBOX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2"/>
                        </a:rPr>
                        <a:t>vide documentação </a:t>
                      </a:r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218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IMAGEM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IMAGEM</a:t>
                      </a:r>
                      <a:r>
                        <a:rPr lang="pt-BR" sz="11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CENTRALIZADA</a:t>
                      </a:r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 d-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11528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IMAGEM COM EFEITO</a:t>
                      </a:r>
                      <a:r>
                        <a:rPr lang="pt-BR" sz="11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‘BORDA’</a:t>
                      </a:r>
                    </a:p>
                    <a:p>
                      <a:r>
                        <a:rPr lang="pt-BR" sz="11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 RESPONSIVA (FLUIDA)</a:t>
                      </a:r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img-thumbnail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067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IMAGEM REDONDA E RESPONSIVA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rounded-circle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img-fluid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8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02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09913"/>
              </p:ext>
            </p:extLst>
          </p:nvPr>
        </p:nvGraphicFramePr>
        <p:xfrm>
          <a:off x="0" y="0"/>
          <a:ext cx="6858000" cy="105784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81582179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4237868322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309127530"/>
                    </a:ext>
                  </a:extLst>
                </a:gridCol>
              </a:tblGrid>
              <a:tr h="428625"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BOOTSTRAP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 rowSpan="18"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GRID</a:t>
                      </a:r>
                      <a:endParaRPr lang="pt-BR" sz="1100" b="1" dirty="0"/>
                    </a:p>
                  </a:txBody>
                  <a:tcPr anchor="ctr"/>
                </a:tc>
                <a:tc rowSpan="18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CONTAINER RESPONSIVO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="container-</a:t>
                      </a:r>
                      <a:r>
                        <a:rPr lang="pt-BR" sz="1100" dirty="0" err="1" smtClean="0"/>
                        <a:t>fluid</a:t>
                      </a:r>
                      <a:r>
                        <a:rPr lang="pt-BR" sz="1100" dirty="0" smtClean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67756"/>
                  </a:ext>
                </a:extLst>
              </a:tr>
              <a:tr h="207264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LINHA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</a:t>
                      </a:r>
                      <a:r>
                        <a:rPr lang="pt-BR" sz="1100" dirty="0" err="1" smtClean="0"/>
                        <a:t>row</a:t>
                      </a:r>
                      <a:r>
                        <a:rPr lang="pt-BR" sz="1100" dirty="0" smtClean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91044"/>
                  </a:ext>
                </a:extLst>
              </a:tr>
              <a:tr h="15544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COLUNAS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</a:t>
                      </a:r>
                      <a:r>
                        <a:rPr lang="pt-BR" sz="1100" dirty="0" err="1" smtClean="0"/>
                        <a:t>col</a:t>
                      </a:r>
                      <a:r>
                        <a:rPr lang="pt-BR" sz="1100" dirty="0" smtClean="0"/>
                        <a:t>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328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RESPONSIVIDADE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5044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DISPOSITIVOS</a:t>
                      </a:r>
                      <a:r>
                        <a:rPr lang="pt-BR" sz="1100" baseline="0" dirty="0" smtClean="0"/>
                        <a:t> EXTRA PEQUENOS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col-l-1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6347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DISPOSITIVOS</a:t>
                      </a:r>
                      <a:r>
                        <a:rPr lang="pt-BR" sz="1100" baseline="0" dirty="0" smtClean="0"/>
                        <a:t>  PEQUENOS</a:t>
                      </a: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col-lg-2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1579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DISPOSITIVOS</a:t>
                      </a:r>
                      <a:r>
                        <a:rPr lang="pt-BR" sz="1100" baseline="0" dirty="0" smtClean="0"/>
                        <a:t> MÉDIOS</a:t>
                      </a: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col-md-4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5098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DISPOSITIVOS</a:t>
                      </a:r>
                      <a:r>
                        <a:rPr lang="pt-BR" sz="1100" baseline="0" dirty="0" smtClean="0"/>
                        <a:t> GRANDES</a:t>
                      </a: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col-sm-6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224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8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QUALQUER DISPOSITIVO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="col-12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2225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730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QUEBRAR</a:t>
                      </a:r>
                      <a:r>
                        <a:rPr lang="pt-BR" sz="1100" baseline="0" dirty="0" smtClean="0"/>
                        <a:t> COLUNA</a:t>
                      </a: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="w-100"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64639"/>
                  </a:ext>
                </a:extLst>
              </a:tr>
              <a:tr h="31242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ORDEM DOS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=“order-1</a:t>
                      </a:r>
                      <a:r>
                        <a:rPr lang="pt-BR" sz="1100" baseline="0" dirty="0" smtClean="0"/>
                        <a:t> a 12</a:t>
                      </a:r>
                      <a:r>
                        <a:rPr lang="pt-BR" sz="110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923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DESLOCAMENTO (PULAR COLUNAS0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offset-1</a:t>
                      </a:r>
                      <a:r>
                        <a:rPr lang="pt-BR" sz="1100" baseline="0" dirty="0" smtClean="0"/>
                        <a:t> a 12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407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ALINHAMENTO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8360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COMEÇO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</a:t>
                      </a:r>
                      <a:r>
                        <a:rPr lang="pt-BR" sz="1100" dirty="0" err="1" smtClean="0"/>
                        <a:t>align</a:t>
                      </a:r>
                      <a:r>
                        <a:rPr lang="pt-BR" sz="1100" dirty="0" smtClean="0"/>
                        <a:t>-self-start”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289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</a:t>
                      </a:r>
                      <a:r>
                        <a:rPr lang="pt-BR" sz="1100" dirty="0" err="1" smtClean="0"/>
                        <a:t>align</a:t>
                      </a:r>
                      <a:r>
                        <a:rPr lang="pt-BR" sz="1100" dirty="0" smtClean="0"/>
                        <a:t>-self-center”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1760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class</a:t>
                      </a:r>
                      <a:r>
                        <a:rPr lang="pt-BR" sz="1100" dirty="0" smtClean="0"/>
                        <a:t>="</a:t>
                      </a:r>
                      <a:r>
                        <a:rPr lang="pt-BR" sz="1100" dirty="0" err="1" smtClean="0"/>
                        <a:t>align</a:t>
                      </a:r>
                      <a:r>
                        <a:rPr lang="pt-BR" sz="1100" dirty="0" smtClean="0"/>
                        <a:t>-self-</a:t>
                      </a:r>
                      <a:r>
                        <a:rPr lang="pt-BR" sz="1100" dirty="0" err="1" smtClean="0"/>
                        <a:t>end</a:t>
                      </a:r>
                      <a:r>
                        <a:rPr lang="pt-BR" sz="1100" dirty="0" smtClean="0"/>
                        <a:t>”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4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BOTOES</a:t>
                      </a:r>
                      <a:endParaRPr lang="pt-BR" sz="11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hlinkClick r:id="rId2"/>
                        </a:rPr>
                        <a:t>VIDE  DOCUMENTAÇÃO</a:t>
                      </a:r>
                      <a:endParaRPr lang="pt-BR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BARRA</a:t>
                      </a:r>
                      <a:r>
                        <a:rPr lang="pt-BR" sz="1100" b="1" baseline="0" dirty="0" smtClean="0"/>
                        <a:t> DE PROGRESSO</a:t>
                      </a:r>
                      <a:endParaRPr lang="pt-BR" sz="11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100" b="0" dirty="0" smtClean="0"/>
                        <a:t> &lt;div class="progress mb-4"&gt;</a:t>
                      </a:r>
                    </a:p>
                    <a:p>
                      <a:pPr algn="l"/>
                      <a:r>
                        <a:rPr lang="en-US" sz="1100" b="0" dirty="0" smtClean="0"/>
                        <a:t>        &lt;div class="progress-bar" style="width:25%"&gt;&lt;/div&gt;</a:t>
                      </a:r>
                    </a:p>
                    <a:p>
                      <a:pPr algn="l"/>
                      <a:r>
                        <a:rPr lang="en-US" sz="1100" b="0" dirty="0" smtClean="0"/>
                        <a:t>    &lt;/div&gt;</a:t>
                      </a:r>
                    </a:p>
                    <a:p>
                      <a:pPr algn="l"/>
                      <a:endParaRPr lang="en-US" sz="1100" b="0" dirty="0" smtClean="0"/>
                    </a:p>
                    <a:p>
                      <a:pPr algn="l"/>
                      <a:r>
                        <a:rPr lang="en-US" sz="1100" b="0" dirty="0" smtClean="0"/>
                        <a:t>    &lt;div class="progress mb-4"&gt;</a:t>
                      </a:r>
                    </a:p>
                    <a:p>
                      <a:pPr algn="l"/>
                      <a:r>
                        <a:rPr lang="en-US" sz="1100" b="0" dirty="0" smtClean="0"/>
                        <a:t>        &lt;div class="progress-bar progress-bar-striped </a:t>
                      </a:r>
                      <a:r>
                        <a:rPr lang="en-US" sz="1100" b="0" dirty="0" err="1" smtClean="0"/>
                        <a:t>bg</a:t>
                      </a:r>
                      <a:r>
                        <a:rPr lang="en-US" sz="1100" b="0" dirty="0" smtClean="0"/>
                        <a:t>-success" style="width: 50%;"&gt;50%&lt;/div&gt;</a:t>
                      </a:r>
                    </a:p>
                    <a:p>
                      <a:pPr algn="l"/>
                      <a:r>
                        <a:rPr lang="en-US" sz="1100" b="0" dirty="0" smtClean="0"/>
                        <a:t>    &lt;/div&gt;</a:t>
                      </a:r>
                      <a:endParaRPr lang="pt-BR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78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ALERTAS</a:t>
                      </a:r>
                      <a:endParaRPr lang="pt-BR" sz="11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pt-BR" sz="1100" b="0" dirty="0" smtClean="0"/>
                        <a:t>&lt;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alert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alert-success</a:t>
                      </a:r>
                      <a:r>
                        <a:rPr lang="pt-BR" sz="1100" b="0" dirty="0" smtClean="0"/>
                        <a:t>"&gt;Operação realizada com sucesso!&lt;/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endParaRPr lang="pt-BR" sz="1100" b="0" dirty="0" smtClean="0"/>
                    </a:p>
                    <a:p>
                      <a:pPr algn="l"/>
                      <a:r>
                        <a:rPr lang="pt-BR" sz="1100" b="0" dirty="0" smtClean="0"/>
                        <a:t>    &lt;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alert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alert-warning</a:t>
                      </a:r>
                      <a:r>
                        <a:rPr lang="pt-BR" sz="1100" b="0" dirty="0" smtClean="0"/>
                        <a:t>"&gt;Cuidado!&lt;/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    &lt;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alert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alert-danger</a:t>
                      </a:r>
                      <a:r>
                        <a:rPr lang="pt-BR" sz="1100" b="0" dirty="0" smtClean="0"/>
                        <a:t>"&gt;Erro!&lt;/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&gt;</a:t>
                      </a:r>
                      <a:endParaRPr lang="pt-BR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9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PAGINAÇÃO</a:t>
                      </a:r>
                      <a:endParaRPr lang="pt-BR" sz="11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pt-BR" sz="1100" b="0" dirty="0" smtClean="0"/>
                        <a:t> &lt;</a:t>
                      </a:r>
                      <a:r>
                        <a:rPr lang="pt-BR" sz="1100" b="0" dirty="0" err="1" smtClean="0"/>
                        <a:t>nav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&lt;</a:t>
                      </a:r>
                      <a:r>
                        <a:rPr lang="pt-BR" sz="1100" b="0" dirty="0" err="1" smtClean="0"/>
                        <a:t>ul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pagination</a:t>
                      </a:r>
                      <a:r>
                        <a:rPr lang="pt-BR" sz="1100" b="0" dirty="0" smtClean="0"/>
                        <a:t>"&gt;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&lt;li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-item"&gt;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    &lt;a </a:t>
                      </a:r>
                      <a:r>
                        <a:rPr lang="pt-BR" sz="1100" b="0" dirty="0" err="1" smtClean="0"/>
                        <a:t>href</a:t>
                      </a:r>
                      <a:r>
                        <a:rPr lang="pt-BR" sz="1100" b="0" dirty="0" smtClean="0"/>
                        <a:t>=""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-link"&gt;Anterior&lt;/a&gt;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&lt;/li&gt;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&lt;li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-item </a:t>
                      </a:r>
                      <a:r>
                        <a:rPr lang="pt-BR" sz="1100" b="0" dirty="0" err="1" smtClean="0"/>
                        <a:t>active</a:t>
                      </a:r>
                      <a:r>
                        <a:rPr lang="pt-BR" sz="1100" b="0" dirty="0" smtClean="0"/>
                        <a:t>"&gt;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    &lt;a </a:t>
                      </a:r>
                      <a:r>
                        <a:rPr lang="pt-BR" sz="1100" b="0" dirty="0" err="1" smtClean="0"/>
                        <a:t>href</a:t>
                      </a:r>
                      <a:r>
                        <a:rPr lang="pt-BR" sz="1100" b="0" dirty="0" smtClean="0"/>
                        <a:t>=""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-link"&gt;1&lt;/a&gt;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&lt;/li&gt;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&lt;li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-item"&gt;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    &lt;a </a:t>
                      </a:r>
                      <a:r>
                        <a:rPr lang="pt-BR" sz="1100" b="0" dirty="0" err="1" smtClean="0"/>
                        <a:t>href</a:t>
                      </a:r>
                      <a:r>
                        <a:rPr lang="pt-BR" sz="1100" b="0" dirty="0" smtClean="0"/>
                        <a:t>=""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-link"&gt;2&lt;/a&gt;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&lt;/li&gt;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&lt;li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-item"&gt;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    &lt;a </a:t>
                      </a:r>
                      <a:r>
                        <a:rPr lang="pt-BR" sz="1100" b="0" dirty="0" err="1" smtClean="0"/>
                        <a:t>href</a:t>
                      </a:r>
                      <a:r>
                        <a:rPr lang="pt-BR" sz="1100" b="0" dirty="0" smtClean="0"/>
                        <a:t>=""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page</a:t>
                      </a:r>
                      <a:r>
                        <a:rPr lang="pt-BR" sz="1100" b="0" dirty="0" smtClean="0"/>
                        <a:t>-link"&gt;Próximo&lt;/a&gt;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    &lt;/li&gt;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&lt;/</a:t>
                      </a:r>
                      <a:r>
                        <a:rPr lang="pt-BR" sz="1100" b="0" dirty="0" err="1" smtClean="0"/>
                        <a:t>ul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    &lt;/</a:t>
                      </a:r>
                      <a:r>
                        <a:rPr lang="pt-BR" sz="1100" b="0" dirty="0" err="1" smtClean="0"/>
                        <a:t>nav</a:t>
                      </a:r>
                      <a:r>
                        <a:rPr lang="pt-BR" sz="1100" b="0" dirty="0" smtClean="0"/>
                        <a:t>&gt;</a:t>
                      </a:r>
                      <a:endParaRPr lang="pt-BR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5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2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06791"/>
              </p:ext>
            </p:extLst>
          </p:nvPr>
        </p:nvGraphicFramePr>
        <p:xfrm>
          <a:off x="0" y="0"/>
          <a:ext cx="6858000" cy="109289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1681582179"/>
                    </a:ext>
                  </a:extLst>
                </a:gridCol>
              </a:tblGrid>
              <a:tr h="4286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BOOTSTRAP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TOOLTIPS</a:t>
                      </a:r>
                      <a:r>
                        <a:rPr lang="pt-BR" sz="1100" b="1" baseline="0" dirty="0" smtClean="0"/>
                        <a:t> (explicação do botão)</a:t>
                      </a:r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dirty="0" smtClean="0"/>
                        <a:t>&lt;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    &lt;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alert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alert-warning</a:t>
                      </a:r>
                      <a:r>
                        <a:rPr lang="pt-BR" sz="1100" b="0" dirty="0" smtClean="0"/>
                        <a:t>"&gt;</a:t>
                      </a:r>
                    </a:p>
                    <a:p>
                      <a:pPr algn="l"/>
                      <a:r>
                        <a:rPr lang="pt-BR" sz="1100" b="0" dirty="0" smtClean="0"/>
                        <a:t>        Precisa chamar uma função JS!</a:t>
                      </a:r>
                    </a:p>
                    <a:p>
                      <a:pPr algn="l"/>
                      <a:r>
                        <a:rPr lang="pt-BR" sz="1100" b="0" dirty="0" smtClean="0"/>
                        <a:t>        &lt;</a:t>
                      </a:r>
                      <a:r>
                        <a:rPr lang="pt-BR" sz="1100" b="0" dirty="0" err="1" smtClean="0"/>
                        <a:t>strong</a:t>
                      </a:r>
                      <a:r>
                        <a:rPr lang="pt-BR" sz="1100" b="0" dirty="0" smtClean="0"/>
                        <a:t>&gt;E agora?&lt;/</a:t>
                      </a:r>
                      <a:r>
                        <a:rPr lang="pt-BR" sz="1100" b="0" dirty="0" err="1" smtClean="0"/>
                        <a:t>strong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    &lt;/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    &lt;</a:t>
                      </a:r>
                      <a:r>
                        <a:rPr lang="pt-BR" sz="1100" b="0" dirty="0" err="1" smtClean="0"/>
                        <a:t>button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class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btn</a:t>
                      </a:r>
                      <a:r>
                        <a:rPr lang="pt-BR" sz="1100" b="0" dirty="0" smtClean="0"/>
                        <a:t> </a:t>
                      </a:r>
                      <a:r>
                        <a:rPr lang="pt-BR" sz="1100" b="0" dirty="0" err="1" smtClean="0"/>
                        <a:t>btn-danger</a:t>
                      </a:r>
                      <a:r>
                        <a:rPr lang="pt-BR" sz="1100" b="0" dirty="0" smtClean="0"/>
                        <a:t>" </a:t>
                      </a:r>
                    </a:p>
                    <a:p>
                      <a:pPr algn="l"/>
                      <a:r>
                        <a:rPr lang="pt-BR" sz="1100" b="0" dirty="0" smtClean="0"/>
                        <a:t>    data-</a:t>
                      </a:r>
                      <a:r>
                        <a:rPr lang="pt-BR" sz="1100" b="0" dirty="0" err="1" smtClean="0"/>
                        <a:t>toggle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tooltip</a:t>
                      </a:r>
                      <a:r>
                        <a:rPr lang="pt-BR" sz="1100" b="0" dirty="0" smtClean="0"/>
                        <a:t>" data-</a:t>
                      </a:r>
                      <a:r>
                        <a:rPr lang="pt-BR" sz="1100" b="0" dirty="0" err="1" smtClean="0"/>
                        <a:t>placement</a:t>
                      </a:r>
                      <a:r>
                        <a:rPr lang="pt-BR" sz="1100" b="0" dirty="0" smtClean="0"/>
                        <a:t>="top" </a:t>
                      </a:r>
                    </a:p>
                    <a:p>
                      <a:pPr algn="l"/>
                      <a:r>
                        <a:rPr lang="pt-BR" sz="1100" b="0" dirty="0" smtClean="0"/>
                        <a:t>    </a:t>
                      </a:r>
                      <a:r>
                        <a:rPr lang="pt-BR" sz="1100" b="0" dirty="0" err="1" smtClean="0"/>
                        <a:t>title</a:t>
                      </a:r>
                      <a:r>
                        <a:rPr lang="pt-BR" sz="1100" b="0" dirty="0" smtClean="0"/>
                        <a:t>="Pense antes!"&gt;</a:t>
                      </a:r>
                      <a:r>
                        <a:rPr lang="pt-BR" sz="1100" b="0" dirty="0" err="1" smtClean="0"/>
                        <a:t>Tooltip</a:t>
                      </a:r>
                      <a:r>
                        <a:rPr lang="pt-BR" sz="1100" b="0" dirty="0" smtClean="0"/>
                        <a:t>&lt;/</a:t>
                      </a:r>
                      <a:r>
                        <a:rPr lang="pt-BR" sz="1100" b="0" dirty="0" err="1" smtClean="0"/>
                        <a:t>button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r>
                        <a:rPr lang="pt-BR" sz="1100" b="0" dirty="0" smtClean="0"/>
                        <a:t>&lt;/</a:t>
                      </a:r>
                      <a:r>
                        <a:rPr lang="pt-BR" sz="1100" b="0" dirty="0" err="1" smtClean="0"/>
                        <a:t>div</a:t>
                      </a:r>
                      <a:r>
                        <a:rPr lang="pt-BR" sz="1100" b="0" dirty="0" smtClean="0"/>
                        <a:t>&gt;</a:t>
                      </a:r>
                    </a:p>
                    <a:p>
                      <a:pPr algn="l"/>
                      <a:endParaRPr lang="pt-BR" sz="1100" b="0" dirty="0" smtClean="0"/>
                    </a:p>
                    <a:p>
                      <a:pPr algn="l"/>
                      <a:r>
                        <a:rPr lang="pt-BR" sz="1100" b="1" dirty="0" smtClean="0"/>
                        <a:t>SCRIPT</a:t>
                      </a:r>
                      <a:br>
                        <a:rPr lang="pt-BR" sz="1100" b="1" dirty="0" smtClean="0"/>
                      </a:br>
                      <a:r>
                        <a:rPr lang="pt-BR" sz="1100" b="0" dirty="0" smtClean="0"/>
                        <a:t>$('[data-</a:t>
                      </a:r>
                      <a:r>
                        <a:rPr lang="pt-BR" sz="1100" b="0" dirty="0" err="1" smtClean="0"/>
                        <a:t>toggle</a:t>
                      </a:r>
                      <a:r>
                        <a:rPr lang="pt-BR" sz="1100" b="0" dirty="0" smtClean="0"/>
                        <a:t>="</a:t>
                      </a:r>
                      <a:r>
                        <a:rPr lang="pt-BR" sz="1100" b="0" dirty="0" err="1" smtClean="0"/>
                        <a:t>tooltip</a:t>
                      </a:r>
                      <a:r>
                        <a:rPr lang="pt-BR" sz="1100" b="0" dirty="0" smtClean="0"/>
                        <a:t>"]').</a:t>
                      </a:r>
                      <a:r>
                        <a:rPr lang="pt-BR" sz="1100" b="0" dirty="0" err="1" smtClean="0"/>
                        <a:t>tooltip</a:t>
                      </a:r>
                      <a:r>
                        <a:rPr lang="pt-BR" sz="1100" b="0" dirty="0" smtClean="0"/>
                        <a:t>()</a:t>
                      </a:r>
                      <a:r>
                        <a:rPr lang="pt-BR" sz="1100" b="1" dirty="0" smtClean="0"/>
                        <a:t/>
                      </a:r>
                      <a:br>
                        <a:rPr lang="pt-BR" sz="1100" b="1" dirty="0" smtClean="0"/>
                      </a:br>
                      <a:endParaRPr lang="pt-BR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97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SLIDER</a:t>
                      </a:r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slider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 slide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data-ride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carousel-inner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 bg-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dark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-item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active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imgs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/slide1.png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alt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Slide1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d-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block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mx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-auto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-item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imgs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/slide2.png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alt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Slide2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d-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block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mx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-auto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-item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imgs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/slide3.png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alt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Slide3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d-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block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mx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-auto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a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carousel-control-prev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slider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data-slide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prev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carousel-control-prev-icon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a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carousel-control-next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slider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data-slide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next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carousel-control-next-icon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pt-BR" sz="1100" b="1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048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ACORDION</a:t>
                      </a:r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mb-5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accordion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card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card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-header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pergunta1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h5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mb-0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button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-link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data-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toggle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collapse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data-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target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#resposta1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    Qual seu nome?</a:t>
                      </a: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button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h5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collapse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resposta1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data-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parent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accordion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pt-BR" sz="1100" b="0" i="1" dirty="0" err="1" smtClean="0">
                          <a:solidFill>
                            <a:srgbClr val="C792EA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pt-BR" sz="1100" b="0" dirty="0" err="1" smtClean="0">
                          <a:solidFill>
                            <a:srgbClr val="C3E88D"/>
                          </a:solidFill>
                          <a:effectLst/>
                          <a:latin typeface="Consolas" panose="020B0609020204030204" pitchFamily="49" charset="0"/>
                        </a:rPr>
                        <a:t>card-body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Wescley</a:t>
                      </a: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EEFFFF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100" b="0" dirty="0" err="1" smtClean="0">
                          <a:solidFill>
                            <a:srgbClr val="F07178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sz="1100" b="0" dirty="0" smtClean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0" dirty="0" smtClean="0">
                        <a:solidFill>
                          <a:srgbClr val="EE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pt-BR" sz="1100" b="1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0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2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1010"/>
              </p:ext>
            </p:extLst>
          </p:nvPr>
        </p:nvGraphicFramePr>
        <p:xfrm>
          <a:off x="0" y="0"/>
          <a:ext cx="6858000" cy="6877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1681582179"/>
                    </a:ext>
                  </a:extLst>
                </a:gridCol>
              </a:tblGrid>
              <a:tr h="4286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BOOTSTRAP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FORMULARIOS</a:t>
                      </a:r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 smtClean="0">
                          <a:hlinkClick r:id="rId2"/>
                        </a:rPr>
                        <a:t>VIDE DOCUMENTAÇÃO</a:t>
                      </a:r>
                      <a:endParaRPr lang="pt-BR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97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56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527</Words>
  <Application>Microsoft Office PowerPoint</Application>
  <PresentationFormat>Papel A4 (210 x 297 mm)</PresentationFormat>
  <Paragraphs>167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65</cp:revision>
  <dcterms:created xsi:type="dcterms:W3CDTF">2019-10-29T21:05:38Z</dcterms:created>
  <dcterms:modified xsi:type="dcterms:W3CDTF">2019-11-11T22:51:16Z</dcterms:modified>
</cp:coreProperties>
</file>