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363940"/>
    <a:srgbClr val="4E9FB8"/>
    <a:srgbClr val="F7F8FB"/>
    <a:srgbClr val="F7C146"/>
    <a:srgbClr val="CD424D"/>
    <a:srgbClr val="54A453"/>
    <a:srgbClr val="6F737F"/>
    <a:srgbClr val="347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6" autoAdjust="0"/>
    <p:restoredTop sz="94660"/>
  </p:normalViewPr>
  <p:slideViewPr>
    <p:cSldViewPr snapToGrid="0">
      <p:cViewPr>
        <p:scale>
          <a:sx n="150" d="100"/>
          <a:sy n="150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19D-276D-498A-A3BF-D966051D79CE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5660"/>
              </p:ext>
            </p:extLst>
          </p:nvPr>
        </p:nvGraphicFramePr>
        <p:xfrm>
          <a:off x="0" y="0"/>
          <a:ext cx="6858000" cy="3293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38838147"/>
                    </a:ext>
                  </a:extLst>
                </a:gridCol>
              </a:tblGrid>
              <a:tr h="64135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</a:t>
                      </a:r>
                      <a:r>
                        <a:rPr lang="pt-BR" sz="1200" dirty="0" smtClean="0"/>
                        <a:t>EXPRESS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pt-BR" sz="1100" b="1" baseline="0" dirty="0" smtClean="0">
                          <a:solidFill>
                            <a:schemeClr val="tx1"/>
                          </a:solidFill>
                        </a:rPr>
                        <a:t> DE RESPOSTAS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(‘&lt;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tag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&gt;Estou bem&lt;/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tag</a:t>
                      </a:r>
                      <a:r>
                        <a:rPr lang="pt-BR" sz="1100" b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&gt;')</a:t>
                      </a: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JSON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res.json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({</a:t>
                      </a:r>
                    </a:p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:'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Ipad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',</a:t>
                      </a:r>
                    </a:p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price:1999</a:t>
                      </a:r>
                    </a:p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})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1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TEXTO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('Estou bem')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6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REQUISIÇÃO</a:t>
                      </a:r>
                      <a:r>
                        <a:rPr lang="pt-BR" sz="11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pt-BR" sz="11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100" b="1" baseline="0" dirty="0" smtClean="0">
                          <a:solidFill>
                            <a:schemeClr val="tx1"/>
                          </a:solidFill>
                        </a:rPr>
                        <a:t>RESPONDE A QUALQUER REQUISIÇÃO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app.</a:t>
                      </a:r>
                      <a:r>
                        <a:rPr lang="pt-BR" sz="11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((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res)=&gt;{ 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('Estou bem')})</a:t>
                      </a:r>
                    </a:p>
                    <a:p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app.</a:t>
                      </a:r>
                      <a:r>
                        <a:rPr lang="pt-BR" sz="11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((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res)=&gt;{  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('Estou bem')})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2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REQUISIÇÃO</a:t>
                      </a:r>
                      <a:r>
                        <a:rPr lang="pt-BR" sz="1100" b="1" baseline="0" dirty="0" smtClean="0">
                          <a:solidFill>
                            <a:schemeClr val="tx1"/>
                          </a:solidFill>
                        </a:rPr>
                        <a:t> GET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app.</a:t>
                      </a:r>
                      <a:r>
                        <a:rPr lang="pt-BR" sz="11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((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res)=&gt;{  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('Estou bem')})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1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REQUISIÇÃO POST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app.</a:t>
                      </a:r>
                      <a:r>
                        <a:rPr lang="pt-BR" sz="11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post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((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res)=&gt;{  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res.send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('Estou bem')})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82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2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</TotalTime>
  <Words>80</Words>
  <Application>Microsoft Office PowerPoint</Application>
  <PresentationFormat>Papel A4 (210 x 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68</cp:revision>
  <dcterms:created xsi:type="dcterms:W3CDTF">2019-10-29T21:05:38Z</dcterms:created>
  <dcterms:modified xsi:type="dcterms:W3CDTF">2019-11-13T17:38:38Z</dcterms:modified>
</cp:coreProperties>
</file>