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0" r:id="rId3"/>
    <p:sldId id="271" r:id="rId4"/>
    <p:sldId id="272" r:id="rId5"/>
    <p:sldId id="274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2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3" d="100"/>
          <a:sy n="83" d="100"/>
        </p:scale>
        <p:origin x="-108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75A-7537-4B4D-BCE0-16B714F8D696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0441-F240-4D1A-B063-529588913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18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75A-7537-4B4D-BCE0-16B714F8D696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0441-F240-4D1A-B063-529588913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83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75A-7537-4B4D-BCE0-16B714F8D696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0441-F240-4D1A-B063-529588913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75A-7537-4B4D-BCE0-16B714F8D696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0441-F240-4D1A-B063-529588913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7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75A-7537-4B4D-BCE0-16B714F8D696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0441-F240-4D1A-B063-529588913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04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75A-7537-4B4D-BCE0-16B714F8D696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0441-F240-4D1A-B063-529588913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60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75A-7537-4B4D-BCE0-16B714F8D696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0441-F240-4D1A-B063-529588913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59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75A-7537-4B4D-BCE0-16B714F8D696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0441-F240-4D1A-B063-529588913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50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75A-7537-4B4D-BCE0-16B714F8D696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0441-F240-4D1A-B063-529588913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5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75A-7537-4B4D-BCE0-16B714F8D696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0441-F240-4D1A-B063-529588913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31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75A-7537-4B4D-BCE0-16B714F8D696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0441-F240-4D1A-B063-529588913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99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C475A-7537-4B4D-BCE0-16B714F8D696}" type="datetimeFigureOut">
              <a:rPr lang="es-ES" smtClean="0"/>
              <a:t>11/06/2016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80441-F240-4D1A-B063-529588913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14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http://www.provincia.com.mx/px/widgets/estatales/imageupload/provincia_2015124_1383266975.jpg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70" y="2170264"/>
            <a:ext cx="9551670" cy="453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7315200" y="2834640"/>
            <a:ext cx="2002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  <a:latin typeface="Lato" panose="020F0502020204030203" pitchFamily="34" charset="0"/>
              </a:rPr>
              <a:t>DONA SANGRE</a:t>
            </a:r>
          </a:p>
          <a:p>
            <a:r>
              <a:rPr lang="es-PE" dirty="0" smtClean="0">
                <a:solidFill>
                  <a:srgbClr val="FF0000"/>
                </a:solidFill>
                <a:latin typeface="Lato" panose="020F0502020204030203" pitchFamily="34" charset="0"/>
              </a:rPr>
              <a:t>SALVA UNA VIDA</a:t>
            </a:r>
            <a:endParaRPr lang="es-PE" dirty="0">
              <a:solidFill>
                <a:srgbClr val="FF0000"/>
              </a:solidFill>
              <a:latin typeface="Lato" panose="020F0502020204030203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51560" y="1223010"/>
            <a:ext cx="10527030" cy="880110"/>
          </a:xfrm>
          <a:prstGeom prst="rect">
            <a:avLst/>
          </a:prstGeom>
          <a:solidFill>
            <a:srgbClr val="D22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6 CuadroTexto"/>
          <p:cNvSpPr txBox="1"/>
          <p:nvPr/>
        </p:nvSpPr>
        <p:spPr>
          <a:xfrm>
            <a:off x="3238500" y="1461699"/>
            <a:ext cx="160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Lato" panose="020F0502020204030203" pitchFamily="34" charset="0"/>
              </a:rPr>
              <a:t>NOSOTROS</a:t>
            </a:r>
          </a:p>
          <a:p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203960" y="1339898"/>
            <a:ext cx="153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Lato" panose="020F0502020204030203" pitchFamily="34" charset="0"/>
              </a:rPr>
              <a:t>LOGO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4842510" y="1478398"/>
            <a:ext cx="153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Lato" panose="020F0502020204030203" pitchFamily="34" charset="0"/>
              </a:rPr>
              <a:t>REGISTRATE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547484" y="1478399"/>
            <a:ext cx="176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Lato" panose="020F0502020204030203" pitchFamily="34" charset="0"/>
              </a:rPr>
              <a:t>NECESIDADES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8316468" y="1478399"/>
            <a:ext cx="149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Lato" panose="020F0502020204030203" pitchFamily="34" charset="0"/>
              </a:rPr>
              <a:t>HISTORIAL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9806939" y="1478399"/>
            <a:ext cx="177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Lato" panose="020F0502020204030203" pitchFamily="34" charset="0"/>
              </a:rPr>
              <a:t>PREGUNTAS FRECUENTES</a:t>
            </a:r>
            <a:endParaRPr lang="es-PE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Quienes somos?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Somos una plataforma que promueve la donación voluntaria de sangre de manera segura y permite la gestión eficiente de la sangre donada en los diferentes bancos de donación.</a:t>
            </a:r>
            <a:endParaRPr lang="es-PE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800100" y="1520190"/>
            <a:ext cx="10481310" cy="0"/>
          </a:xfrm>
          <a:prstGeom prst="line">
            <a:avLst/>
          </a:prstGeom>
          <a:ln>
            <a:solidFill>
              <a:srgbClr val="D228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0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Que Hacemos?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Conectamos a los donadores voluntarios con los requerimientos de los bancos de sangre de acuerdo a la compatibilidad, localización y disponibilidad y te notificamos sobre las personas impactadas gracias a tu donación.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800100" y="1520190"/>
            <a:ext cx="10481310" cy="0"/>
          </a:xfrm>
          <a:prstGeom prst="line">
            <a:avLst/>
          </a:prstGeom>
          <a:ln>
            <a:solidFill>
              <a:srgbClr val="D228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9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Como lo hacemos?</a:t>
            </a:r>
            <a:endParaRPr lang="es-PE" dirty="0"/>
          </a:p>
        </p:txBody>
      </p:sp>
      <p:pic>
        <p:nvPicPr>
          <p:cNvPr id="4" name="Imagen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181" t="45152" r="62210" b="20244"/>
          <a:stretch/>
        </p:blipFill>
        <p:spPr>
          <a:xfrm>
            <a:off x="906780" y="2278507"/>
            <a:ext cx="2377440" cy="2151154"/>
          </a:xfrm>
          <a:prstGeom prst="rect">
            <a:avLst/>
          </a:prstGeom>
        </p:spPr>
      </p:pic>
      <p:pic>
        <p:nvPicPr>
          <p:cNvPr id="6" name="Imagen 3"/>
          <p:cNvPicPr>
            <a:picLocks noChangeAspect="1"/>
          </p:cNvPicPr>
          <p:nvPr/>
        </p:nvPicPr>
        <p:blipFill rotWithShape="1">
          <a:blip r:embed="rId2"/>
          <a:srcRect l="39747" t="45152" r="37644" b="25677"/>
          <a:stretch/>
        </p:blipFill>
        <p:spPr>
          <a:xfrm>
            <a:off x="3364230" y="2362390"/>
            <a:ext cx="2377440" cy="1813433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004310" y="3783330"/>
            <a:ext cx="17373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dirty="0" smtClean="0"/>
              <a:t>LOCALIZA </a:t>
            </a:r>
          </a:p>
          <a:p>
            <a:endParaRPr lang="es-PE" dirty="0"/>
          </a:p>
        </p:txBody>
      </p:sp>
      <p:sp>
        <p:nvSpPr>
          <p:cNvPr id="8" name="7 CuadroTexto"/>
          <p:cNvSpPr txBox="1"/>
          <p:nvPr/>
        </p:nvSpPr>
        <p:spPr>
          <a:xfrm>
            <a:off x="3590925" y="4175823"/>
            <a:ext cx="1924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 smtClean="0"/>
              <a:t>EL REQUERIMIENTO MAS CERCANO</a:t>
            </a:r>
            <a:endParaRPr lang="es-PE" sz="900" dirty="0"/>
          </a:p>
        </p:txBody>
      </p:sp>
      <p:pic>
        <p:nvPicPr>
          <p:cNvPr id="9" name="Imagen 3"/>
          <p:cNvPicPr>
            <a:picLocks noChangeAspect="1"/>
          </p:cNvPicPr>
          <p:nvPr/>
        </p:nvPicPr>
        <p:blipFill rotWithShape="1">
          <a:blip r:embed="rId2"/>
          <a:srcRect l="64747" t="44784" r="12644" b="26045"/>
          <a:stretch/>
        </p:blipFill>
        <p:spPr>
          <a:xfrm>
            <a:off x="5998845" y="2303958"/>
            <a:ext cx="2377440" cy="1813433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6638925" y="3724898"/>
            <a:ext cx="17373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dirty="0" smtClean="0"/>
              <a:t>REVISA </a:t>
            </a:r>
          </a:p>
          <a:p>
            <a:endParaRPr lang="es-PE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225540" y="4117391"/>
            <a:ext cx="1924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 smtClean="0"/>
              <a:t>TU HISTORIAL DE  DONACIONES</a:t>
            </a:r>
            <a:endParaRPr lang="es-PE" sz="900" dirty="0"/>
          </a:p>
        </p:txBody>
      </p:sp>
      <p:cxnSp>
        <p:nvCxnSpPr>
          <p:cNvPr id="12" name="11 Conector recto"/>
          <p:cNvCxnSpPr/>
          <p:nvPr/>
        </p:nvCxnSpPr>
        <p:spPr>
          <a:xfrm>
            <a:off x="800100" y="1520190"/>
            <a:ext cx="10481310" cy="0"/>
          </a:xfrm>
          <a:prstGeom prst="line">
            <a:avLst/>
          </a:prstGeom>
          <a:ln>
            <a:solidFill>
              <a:srgbClr val="D228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3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8910" cy="1325563"/>
          </a:xfrm>
        </p:spPr>
        <p:txBody>
          <a:bodyPr/>
          <a:lstStyle/>
          <a:p>
            <a:r>
              <a:rPr lang="es-PE" dirty="0" smtClean="0"/>
              <a:t>PREGUNTAS FRECUENTES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880" y="1760855"/>
            <a:ext cx="366522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PE" b="1" dirty="0"/>
              <a:t>¿Quiénes necesitan de la Donación Voluntaria de Sangre?</a:t>
            </a:r>
            <a:endParaRPr lang="es-PE" dirty="0"/>
          </a:p>
          <a:p>
            <a:r>
              <a:rPr lang="es-PE" dirty="0"/>
              <a:t>Personas accidentadas que presentan hemorragias</a:t>
            </a:r>
          </a:p>
          <a:p>
            <a:r>
              <a:rPr lang="es-PE" dirty="0"/>
              <a:t>Personas que se van a operar</a:t>
            </a:r>
          </a:p>
          <a:p>
            <a:r>
              <a:rPr lang="es-PE" dirty="0"/>
              <a:t>Pacientes con enfermedades de la sangre: hemofilia, leucemia, entre otras</a:t>
            </a:r>
          </a:p>
          <a:p>
            <a:r>
              <a:rPr lang="es-PE" dirty="0"/>
              <a:t>Pacientes que recibirán un trasplante de órganos</a:t>
            </a:r>
          </a:p>
          <a:p>
            <a:r>
              <a:rPr lang="es-PE" dirty="0"/>
              <a:t>Pacientes con enfermedades renales crónicas</a:t>
            </a:r>
          </a:p>
          <a:p>
            <a:r>
              <a:rPr lang="es-PE" dirty="0"/>
              <a:t>Pacientes con cáncer</a:t>
            </a:r>
          </a:p>
          <a:p>
            <a:r>
              <a:rPr lang="es-PE" dirty="0"/>
              <a:t>Mujeres gestantes con hemorragias</a:t>
            </a:r>
          </a:p>
          <a:p>
            <a:r>
              <a:rPr lang="es-PE" dirty="0"/>
              <a:t>Bebés prematuros y niños con infecciones complicadas</a:t>
            </a:r>
          </a:p>
          <a:p>
            <a:r>
              <a:rPr lang="es-PE" dirty="0"/>
              <a:t>Personas con quemaduras</a:t>
            </a:r>
          </a:p>
          <a:p>
            <a:endParaRPr lang="es-PE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800100" y="1520190"/>
            <a:ext cx="10481310" cy="0"/>
          </a:xfrm>
          <a:prstGeom prst="line">
            <a:avLst/>
          </a:prstGeom>
          <a:ln>
            <a:solidFill>
              <a:srgbClr val="D228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2 Marcador de contenido"/>
          <p:cNvSpPr txBox="1">
            <a:spLocks/>
          </p:cNvSpPr>
          <p:nvPr/>
        </p:nvSpPr>
        <p:spPr>
          <a:xfrm>
            <a:off x="4118610" y="1750060"/>
            <a:ext cx="36652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1800" b="1" dirty="0"/>
              <a:t>¿Cuáles son los requisitos para donar sangre?</a:t>
            </a:r>
          </a:p>
          <a:p>
            <a:r>
              <a:rPr lang="es-PE" sz="1600" dirty="0"/>
              <a:t>Mujeres y hombres mayores de 18 años que gocen de buena salud</a:t>
            </a:r>
          </a:p>
          <a:p>
            <a:r>
              <a:rPr lang="es-PE" sz="1600" dirty="0"/>
              <a:t>Mantener conductas de vida saludable</a:t>
            </a:r>
          </a:p>
          <a:p>
            <a:r>
              <a:rPr lang="es-PE" sz="1600" dirty="0"/>
              <a:t>Pesar más de 50 kilos</a:t>
            </a:r>
          </a:p>
          <a:p>
            <a:r>
              <a:rPr lang="es-PE" sz="1600" dirty="0"/>
              <a:t>Haber ingerido alimentos en las últimas 6 horas</a:t>
            </a:r>
          </a:p>
          <a:p>
            <a:r>
              <a:rPr lang="es-PE" sz="1600" dirty="0"/>
              <a:t>No estar embarazada</a:t>
            </a:r>
          </a:p>
          <a:p>
            <a:r>
              <a:rPr lang="es-PE" sz="1600" dirty="0"/>
              <a:t>Asistir con el DNI</a:t>
            </a:r>
          </a:p>
          <a:p>
            <a:endParaRPr lang="es-PE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7616190" y="1778000"/>
            <a:ext cx="36652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1800" b="1" dirty="0" smtClean="0"/>
              <a:t>¿</a:t>
            </a:r>
            <a:r>
              <a:rPr lang="es-PE" sz="1800" b="1" dirty="0"/>
              <a:t>Quiénes no pueden donar?</a:t>
            </a:r>
            <a:endParaRPr lang="es-PE" sz="1800" dirty="0"/>
          </a:p>
          <a:p>
            <a:r>
              <a:rPr lang="es-PE" sz="1800" dirty="0"/>
              <a:t>Diabéticos o hipertensos descompensados o sin tratamiento médico</a:t>
            </a:r>
          </a:p>
          <a:p>
            <a:r>
              <a:rPr lang="es-PE" sz="1800" dirty="0"/>
              <a:t>Quienes sufren de afecciones cardíacas, renales, neurológicas (por ejemplo epilepsia), respiratorias o hematológicas</a:t>
            </a:r>
          </a:p>
          <a:p>
            <a:r>
              <a:rPr lang="es-PE" sz="1800" dirty="0"/>
              <a:t>Quienes hayan tenido hepatitis después de los doce años</a:t>
            </a:r>
          </a:p>
          <a:p>
            <a:r>
              <a:rPr lang="es-PE" sz="1800" dirty="0"/>
              <a:t>Quienes presenten conductas de riesgo tales como uso de drogas por vía intravenosa y mantienen más de una pareja sexual</a:t>
            </a:r>
          </a:p>
          <a:p>
            <a:r>
              <a:rPr lang="es-PE" sz="1800" dirty="0"/>
              <a:t>Portadores de VIH, sífilis, hepatitis B, C, HTLV, Enfermedad de Chagas u otra infección transmisible por la sangre</a:t>
            </a:r>
          </a:p>
          <a:p>
            <a:r>
              <a:rPr lang="es-PE" sz="1800" dirty="0"/>
              <a:t>Quienes están bajo los efectos del alcohol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94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299</Words>
  <Application>Microsoft Office PowerPoint</Application>
  <PresentationFormat>Personalizado</PresentationFormat>
  <Paragraphs>43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http://www.provincia.com.mx/px/widgets/estatales/imageupload/provincia_2015124_1383266975.jpg</vt:lpstr>
      <vt:lpstr>Quienes somos?</vt:lpstr>
      <vt:lpstr>Que Hacemos?</vt:lpstr>
      <vt:lpstr>Como lo hacemos?</vt:lpstr>
      <vt:lpstr>PREGUNTAS FRECUENTES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 Guillianno Cruz Dulce</dc:creator>
  <cp:lastModifiedBy>Luffi</cp:lastModifiedBy>
  <cp:revision>15</cp:revision>
  <dcterms:created xsi:type="dcterms:W3CDTF">2016-05-15T22:13:37Z</dcterms:created>
  <dcterms:modified xsi:type="dcterms:W3CDTF">2016-06-12T09:04:37Z</dcterms:modified>
</cp:coreProperties>
</file>